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75" r:id="rId10"/>
    <p:sldId id="263" r:id="rId11"/>
    <p:sldId id="269" r:id="rId12"/>
    <p:sldId id="264" r:id="rId13"/>
    <p:sldId id="265" r:id="rId14"/>
    <p:sldId id="268" r:id="rId15"/>
    <p:sldId id="270" r:id="rId16"/>
    <p:sldId id="271" r:id="rId17"/>
    <p:sldId id="272" r:id="rId18"/>
    <p:sldId id="273" r:id="rId19"/>
    <p:sldId id="26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3/16/20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692" y="-942393"/>
            <a:ext cx="7772400" cy="4267200"/>
          </a:xfrm>
        </p:spPr>
        <p:txBody>
          <a:bodyPr/>
          <a:lstStyle/>
          <a:p>
            <a:r>
              <a:rPr lang="en-US" dirty="0" smtClean="0"/>
              <a:t>COVID-19</a:t>
            </a:r>
            <a:br>
              <a:rPr lang="en-US" dirty="0" smtClean="0"/>
            </a:br>
            <a:r>
              <a:rPr lang="en-US" sz="3600" dirty="0" smtClean="0"/>
              <a:t>WCTP MENTORS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 Tammy Kirkland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1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745"/>
            <a:ext cx="8229600" cy="4525963"/>
          </a:xfrm>
        </p:spPr>
        <p:txBody>
          <a:bodyPr/>
          <a:lstStyle/>
          <a:p>
            <a:r>
              <a:rPr lang="en-US" dirty="0" smtClean="0"/>
              <a:t>The NB will accommodate affected teachers</a:t>
            </a:r>
          </a:p>
          <a:p>
            <a:r>
              <a:rPr lang="en-US" dirty="0" smtClean="0"/>
              <a:t>The WCTP will take additional action</a:t>
            </a:r>
          </a:p>
          <a:p>
            <a:r>
              <a:rPr lang="en-US" dirty="0" smtClean="0"/>
              <a:t>WCTP candidate support will continue</a:t>
            </a:r>
          </a:p>
          <a:p>
            <a:r>
              <a:rPr lang="en-US" dirty="0" smtClean="0"/>
              <a:t>Face-to-Face mentors can remain Face-to-Face or move online (the WCTP suggests online)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5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https://</a:t>
            </a:r>
            <a:r>
              <a:rPr lang="en-US" dirty="0" err="1" smtClean="0"/>
              <a:t>zoom.us</a:t>
            </a:r>
            <a:endParaRPr lang="en-US" dirty="0"/>
          </a:p>
        </p:txBody>
      </p:sp>
      <p:pic>
        <p:nvPicPr>
          <p:cNvPr id="4" name="Content Placeholder 3" descr="Screen Shot 2020-03-16 at 10.40.03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12" b="-9212"/>
          <a:stretch>
            <a:fillRect/>
          </a:stretch>
        </p:blipFill>
        <p:spPr>
          <a:xfrm>
            <a:off x="457200" y="192347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2517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707"/>
            <a:ext cx="8229600" cy="1600200"/>
          </a:xfrm>
        </p:spPr>
        <p:txBody>
          <a:bodyPr/>
          <a:lstStyle/>
          <a:p>
            <a:r>
              <a:rPr lang="en-US" sz="4400" dirty="0" smtClean="0"/>
              <a:t>What does Online Look like for Face-to-Face Mentors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0399"/>
            <a:ext cx="8229600" cy="4525963"/>
          </a:xfrm>
        </p:spPr>
        <p:txBody>
          <a:bodyPr/>
          <a:lstStyle/>
          <a:p>
            <a:r>
              <a:rPr lang="en-US" dirty="0" smtClean="0"/>
              <a:t>Zoom meetings </a:t>
            </a:r>
          </a:p>
          <a:p>
            <a:r>
              <a:rPr lang="en-US" dirty="0" smtClean="0"/>
              <a:t>Because you already have a relationship with the candidates and have already been working with them, it is the mentor’s choice as to whether you require your candidates to complete the assignments in WCTP 601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7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Zoom for Face-to-Face 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763963"/>
          </a:xfrm>
        </p:spPr>
        <p:txBody>
          <a:bodyPr/>
          <a:lstStyle/>
          <a:p>
            <a:r>
              <a:rPr lang="en-US" dirty="0" smtClean="0"/>
              <a:t>You will have a “Free” account</a:t>
            </a:r>
          </a:p>
          <a:p>
            <a:r>
              <a:rPr lang="en-US" dirty="0" smtClean="0"/>
              <a:t>40 minute meeting limit</a:t>
            </a:r>
          </a:p>
          <a:p>
            <a:r>
              <a:rPr lang="en-US" dirty="0" smtClean="0"/>
              <a:t>You still need to get your 4 hours a month in with your candidates</a:t>
            </a:r>
          </a:p>
          <a:p>
            <a:pPr marL="0" indent="0">
              <a:buNone/>
            </a:pPr>
            <a:r>
              <a:rPr lang="en-US" dirty="0" smtClean="0"/>
              <a:t>Two ways to get 4 Hours</a:t>
            </a:r>
          </a:p>
          <a:p>
            <a:r>
              <a:rPr lang="en-US" dirty="0" smtClean="0"/>
              <a:t>Meet twice a month. When meeting ends, just log back in and continue</a:t>
            </a:r>
          </a:p>
          <a:p>
            <a:r>
              <a:rPr lang="en-US" dirty="0" smtClean="0"/>
              <a:t>Hold a weekly 40 minute meeting</a:t>
            </a:r>
          </a:p>
        </p:txBody>
      </p:sp>
    </p:spTree>
    <p:extLst>
      <p:ext uri="{BB962C8B-B14F-4D97-AF65-F5344CB8AC3E}">
        <p14:creationId xmlns:p14="http://schemas.microsoft.com/office/powerpoint/2010/main" val="1590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927"/>
            <a:ext cx="8229600" cy="4525963"/>
          </a:xfrm>
        </p:spPr>
        <p:txBody>
          <a:bodyPr/>
          <a:lstStyle/>
          <a:p>
            <a:r>
              <a:rPr lang="en-US" dirty="0" smtClean="0"/>
              <a:t>The NB will accommodate affected teachers</a:t>
            </a:r>
          </a:p>
          <a:p>
            <a:r>
              <a:rPr lang="en-US" dirty="0" smtClean="0"/>
              <a:t>The WCTP will take additional action</a:t>
            </a:r>
          </a:p>
          <a:p>
            <a:r>
              <a:rPr lang="en-US" dirty="0" smtClean="0"/>
              <a:t>WCTP candidate support will continue</a:t>
            </a:r>
          </a:p>
          <a:p>
            <a:r>
              <a:rPr lang="en-US" dirty="0" smtClean="0"/>
              <a:t>Face-to-Face mentors can remain Face-to-Face or move online (the WCTP suggests online)</a:t>
            </a:r>
          </a:p>
          <a:p>
            <a:r>
              <a:rPr lang="en-US" dirty="0" smtClean="0"/>
              <a:t>All mentors should create a FREE Zoom account if you do not already have a Zoom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6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Time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109"/>
            <a:ext cx="8229600" cy="4525963"/>
          </a:xfrm>
        </p:spPr>
        <p:txBody>
          <a:bodyPr/>
          <a:lstStyle/>
          <a:p>
            <a:r>
              <a:rPr lang="en-US" dirty="0" smtClean="0"/>
              <a:t>Mentors, record the dates and times of your Zoom meetings</a:t>
            </a:r>
          </a:p>
          <a:p>
            <a:r>
              <a:rPr lang="en-US" dirty="0" smtClean="0"/>
              <a:t>Required to get paid by the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746"/>
            <a:ext cx="8229600" cy="27639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will create a “How To” Zoom video tomorrow. </a:t>
            </a:r>
            <a:endParaRPr lang="en-US" dirty="0"/>
          </a:p>
          <a:p>
            <a:r>
              <a:rPr lang="en-US" dirty="0" smtClean="0"/>
              <a:t>The video will be hosted on the WCTP/Mentors tab</a:t>
            </a:r>
          </a:p>
          <a:p>
            <a:r>
              <a:rPr lang="en-US" dirty="0" smtClean="0"/>
              <a:t>The password always has been and always will be wctp1848</a:t>
            </a:r>
          </a:p>
          <a:p>
            <a:r>
              <a:rPr lang="en-US" dirty="0" smtClean="0"/>
              <a:t>I will send out a Remind when the video is ready for viewing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3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6"/>
            <a:ext cx="8229600" cy="1600200"/>
          </a:xfrm>
        </p:spPr>
        <p:txBody>
          <a:bodyPr/>
          <a:lstStyle/>
          <a:p>
            <a:r>
              <a:rPr lang="en-US" dirty="0" smtClean="0"/>
              <a:t>Online Zoom </a:t>
            </a:r>
            <a:br>
              <a:rPr lang="en-US" dirty="0" smtClean="0"/>
            </a:br>
            <a:r>
              <a:rPr lang="en-US" dirty="0" smtClean="0"/>
              <a:t>Mentor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025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practice</a:t>
            </a:r>
          </a:p>
          <a:p>
            <a:r>
              <a:rPr lang="en-US" dirty="0" smtClean="0"/>
              <a:t>Thursday at 10:00 am</a:t>
            </a:r>
          </a:p>
          <a:p>
            <a:pPr marL="0" indent="0">
              <a:buNone/>
            </a:pPr>
            <a:r>
              <a:rPr lang="en-US" dirty="0" smtClean="0"/>
              <a:t>How to join?</a:t>
            </a:r>
          </a:p>
          <a:p>
            <a:r>
              <a:rPr lang="en-US" dirty="0" smtClean="0"/>
              <a:t>Login to your Zoom account</a:t>
            </a:r>
          </a:p>
          <a:p>
            <a:r>
              <a:rPr lang="en-US" dirty="0" smtClean="0"/>
              <a:t>Click “Join A Meeting”</a:t>
            </a:r>
          </a:p>
          <a:p>
            <a:r>
              <a:rPr lang="en-US" dirty="0" smtClean="0"/>
              <a:t>Type in meeting ID: </a:t>
            </a:r>
            <a:r>
              <a:rPr lang="en-US" dirty="0"/>
              <a:t>467-988-179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4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NB will accommodate affected teachers</a:t>
            </a:r>
          </a:p>
          <a:p>
            <a:r>
              <a:rPr lang="en-US" dirty="0" smtClean="0"/>
              <a:t>The WCTP will take additional action</a:t>
            </a:r>
          </a:p>
          <a:p>
            <a:r>
              <a:rPr lang="en-US" dirty="0" smtClean="0"/>
              <a:t>WCTP candidate support will continue</a:t>
            </a:r>
          </a:p>
          <a:p>
            <a:r>
              <a:rPr lang="en-US" dirty="0" smtClean="0"/>
              <a:t>Face-to-Face mentors can remain Face-to-Face or move online (the WCTP suggests online)</a:t>
            </a:r>
          </a:p>
          <a:p>
            <a:r>
              <a:rPr lang="en-US" dirty="0" smtClean="0"/>
              <a:t>All mentors should create a FREE Zoom account if you do not already have a Zoom account</a:t>
            </a:r>
          </a:p>
          <a:p>
            <a:r>
              <a:rPr lang="en-US" dirty="0" smtClean="0"/>
              <a:t>Mentor Zoom meeting: Thursday, March 19, at 10:00 am. Meeting ID: </a:t>
            </a:r>
            <a:r>
              <a:rPr lang="en-US" dirty="0"/>
              <a:t>467-988-179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1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EVERY mentor should go ahead and create a FREE Zoom account</a:t>
            </a:r>
          </a:p>
          <a:p>
            <a:r>
              <a:rPr lang="en-US" b="1" dirty="0" smtClean="0"/>
              <a:t>Online Mentors</a:t>
            </a:r>
            <a:r>
              <a:rPr lang="en-US" dirty="0" smtClean="0"/>
              <a:t>: Contact ALL your candidates this week to check in on them.</a:t>
            </a:r>
          </a:p>
          <a:p>
            <a:r>
              <a:rPr lang="en-US" b="1" dirty="0" smtClean="0"/>
              <a:t>Face to Face Mentors</a:t>
            </a:r>
            <a:r>
              <a:rPr lang="en-US" dirty="0" smtClean="0"/>
              <a:t>: Contact all your candidates this week to inform them of your decision to remain Face-to-Face or go Online. (The informational Zoom video will show you how to schedule meetings. You can create a schedule and share it with them after you’ve viewed the video</a:t>
            </a:r>
          </a:p>
          <a:p>
            <a:r>
              <a:rPr lang="en-US" dirty="0" smtClean="0"/>
              <a:t>Reach out to me if you need ANY help or assistance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7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ultimate-measure-of-a-man-is-not-where-he-stands-in-moments-of-comfort-and-convenienc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b="24937"/>
          <a:stretch/>
        </p:blipFill>
        <p:spPr>
          <a:xfrm>
            <a:off x="457200" y="1398643"/>
            <a:ext cx="8229600" cy="4325596"/>
          </a:xfrm>
        </p:spPr>
      </p:pic>
    </p:spTree>
    <p:extLst>
      <p:ext uri="{BB962C8B-B14F-4D97-AF65-F5344CB8AC3E}">
        <p14:creationId xmlns:p14="http://schemas.microsoft.com/office/powerpoint/2010/main" val="151147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4" y="4656960"/>
            <a:ext cx="2729345" cy="1600200"/>
          </a:xfrm>
        </p:spPr>
        <p:txBody>
          <a:bodyPr/>
          <a:lstStyle/>
          <a:p>
            <a:r>
              <a:rPr lang="en-US" sz="3200" dirty="0" smtClean="0"/>
              <a:t>I am SURE that I forgot something or that you have questions! Call me or email me.</a:t>
            </a:r>
            <a:br>
              <a:rPr lang="en-US" sz="3200" dirty="0" smtClean="0"/>
            </a:br>
            <a:r>
              <a:rPr lang="en-US" sz="3200" dirty="0" smtClean="0"/>
              <a:t> I’m here!</a:t>
            </a:r>
            <a:endParaRPr lang="en-US" sz="3200" dirty="0"/>
          </a:p>
        </p:txBody>
      </p:sp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3" y="502803"/>
            <a:ext cx="4332431" cy="57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National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assessing the situation</a:t>
            </a:r>
          </a:p>
          <a:p>
            <a:r>
              <a:rPr lang="en-US" dirty="0" smtClean="0"/>
              <a:t>Will make needed accommodations to teachers that are affected (They did this for the teachers that were impacted by Hurricane Katrina and have done it for other national disasters)</a:t>
            </a:r>
          </a:p>
          <a:p>
            <a:r>
              <a:rPr lang="en-US" dirty="0" smtClean="0"/>
              <a:t>The unknown: Is we don’t know what this “accommodation” will be but all we need to know is that it will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WCTP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Modifying Face-to-Face mentoring</a:t>
            </a:r>
          </a:p>
          <a:p>
            <a:r>
              <a:rPr lang="en-US" dirty="0" smtClean="0"/>
              <a:t>Creating a COVID-19 Module in WCTP 601</a:t>
            </a:r>
          </a:p>
          <a:p>
            <a:r>
              <a:rPr lang="en-US" dirty="0" smtClean="0"/>
              <a:t>Starting next week, for as long as school is out or necessary, I will hold daily Zoom meetings Monday-Thursday. A schedule will provided later this week. </a:t>
            </a:r>
          </a:p>
          <a:p>
            <a:r>
              <a:rPr lang="en-US" dirty="0" smtClean="0"/>
              <a:t>Communication doors are wide open to candidates and mentors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1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NB will accommodate affected teachers</a:t>
            </a:r>
          </a:p>
          <a:p>
            <a:r>
              <a:rPr lang="en-US" dirty="0" smtClean="0"/>
              <a:t>The WCTP will take additional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0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What does the impacts of COVID-19 mean to the WCTP?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 support will continue</a:t>
            </a:r>
          </a:p>
          <a:p>
            <a:r>
              <a:rPr lang="en-US" dirty="0" smtClean="0"/>
              <a:t>Traditional online candidate support should continue as usual</a:t>
            </a:r>
          </a:p>
          <a:p>
            <a:r>
              <a:rPr lang="en-US" dirty="0" smtClean="0"/>
              <a:t>Face-to-Face will make needed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7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NB will accommodate affected teachers</a:t>
            </a:r>
          </a:p>
          <a:p>
            <a:r>
              <a:rPr lang="en-US" dirty="0" smtClean="0"/>
              <a:t>The WCTP will take additional action</a:t>
            </a:r>
          </a:p>
          <a:p>
            <a:r>
              <a:rPr lang="en-US" dirty="0" smtClean="0"/>
              <a:t>WCTP candidate support will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 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the choice (for the time being) to continue to meet face-to-face or move to online</a:t>
            </a:r>
          </a:p>
          <a:p>
            <a:r>
              <a:rPr lang="en-US" dirty="0" smtClean="0"/>
              <a:t>However, if even one candidate is opposed to meeting face-to-face, the group should meet online. </a:t>
            </a:r>
          </a:p>
          <a:p>
            <a:r>
              <a:rPr lang="en-US" dirty="0" smtClean="0"/>
              <a:t>The WCTP suggests to move online</a:t>
            </a:r>
          </a:p>
          <a:p>
            <a:r>
              <a:rPr lang="en-US" dirty="0" smtClean="0"/>
              <a:t>Mentors need to avoid holding both face-to-face and online meetings</a:t>
            </a:r>
          </a:p>
          <a:p>
            <a:r>
              <a:rPr lang="en-US" dirty="0" smtClean="0"/>
              <a:t>Candidates are scared. They need our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0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F.Y.I.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2216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I’m mentoring too this semester.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While I intended to continue to mentor Face-to-Face, the national situation is evolving quickly.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got scared and changed to online!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93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74</TotalTime>
  <Words>827</Words>
  <Application>Microsoft Macintosh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COVID-19 WCTP MENTORS</vt:lpstr>
      <vt:lpstr>PowerPoint Presentation</vt:lpstr>
      <vt:lpstr>From the National Board</vt:lpstr>
      <vt:lpstr>WCTP Actions</vt:lpstr>
      <vt:lpstr>Points</vt:lpstr>
      <vt:lpstr>What does the impacts of COVID-19 mean to the WCTP?</vt:lpstr>
      <vt:lpstr>Points</vt:lpstr>
      <vt:lpstr>Face-to-Face Mentors</vt:lpstr>
      <vt:lpstr>F.Y.I.</vt:lpstr>
      <vt:lpstr>Points</vt:lpstr>
      <vt:lpstr>Go to https://zoom.us</vt:lpstr>
      <vt:lpstr>What does Online Look like for Face-to-Face Mentors</vt:lpstr>
      <vt:lpstr>Facts about Zoom for Face-to-Face Mentors</vt:lpstr>
      <vt:lpstr>Points</vt:lpstr>
      <vt:lpstr>Mentor Time Sheets</vt:lpstr>
      <vt:lpstr>Zoom Help</vt:lpstr>
      <vt:lpstr>Online Zoom  Mentor Meeting</vt:lpstr>
      <vt:lpstr>Points</vt:lpstr>
      <vt:lpstr>Mentor Actions</vt:lpstr>
      <vt:lpstr>I am SURE that I forgot something or that you have questions! Call me or email me.  I’m here!</vt:lpstr>
    </vt:vector>
  </TitlesOfParts>
  <Company>The University of Mississippi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WCTP MENTORS</dc:title>
  <dc:creator>School of Education</dc:creator>
  <cp:lastModifiedBy>School of Education</cp:lastModifiedBy>
  <cp:revision>11</cp:revision>
  <dcterms:created xsi:type="dcterms:W3CDTF">2020-03-16T15:10:38Z</dcterms:created>
  <dcterms:modified xsi:type="dcterms:W3CDTF">2020-03-16T16:25:48Z</dcterms:modified>
</cp:coreProperties>
</file>