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3" r:id="rId5"/>
    <p:sldId id="26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/>
    <p:restoredTop sz="94595"/>
  </p:normalViewPr>
  <p:slideViewPr>
    <p:cSldViewPr snapToGrid="0" snapToObjects="1">
      <p:cViewPr varScale="1">
        <p:scale>
          <a:sx n="83" d="100"/>
          <a:sy n="83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February Component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 </a:t>
            </a:r>
            <a:r>
              <a:rPr lang="en-US" err="1" smtClean="0"/>
              <a:t>Ritamarie</a:t>
            </a:r>
            <a:r>
              <a:rPr lang="en-US" smtClean="0"/>
              <a:t> Theiler</a:t>
            </a:r>
            <a:r>
              <a:rPr lang="en-US" dirty="0" smtClean="0"/>
              <a:t>,  NBCT</a:t>
            </a:r>
          </a:p>
          <a:p>
            <a:r>
              <a:rPr lang="en-US" dirty="0" smtClean="0"/>
              <a:t>And Andrea Quintana,  NBCT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9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Your Entry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15 minutes to begin filling out this </a:t>
            </a:r>
            <a:endParaRPr lang="en-US" dirty="0"/>
          </a:p>
        </p:txBody>
      </p:sp>
      <p:pic>
        <p:nvPicPr>
          <p:cNvPr id="8" name="Content Placeholder 7" descr="Comp 4 Foldable[1]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88" r="-15588"/>
          <a:stretch>
            <a:fillRect/>
          </a:stretch>
        </p:blipFill>
        <p:spPr>
          <a:xfrm>
            <a:off x="765175" y="2649538"/>
            <a:ext cx="3657600" cy="3608387"/>
          </a:xfrm>
          <a:solidFill>
            <a:schemeClr val="bg1">
              <a:lumMod val="85000"/>
            </a:schemeClr>
          </a:solidFill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19637" y="1143000"/>
            <a:ext cx="3657600" cy="1447800"/>
          </a:xfrm>
        </p:spPr>
        <p:txBody>
          <a:bodyPr/>
          <a:lstStyle/>
          <a:p>
            <a:r>
              <a:rPr lang="en-US" dirty="0" smtClean="0"/>
              <a:t>You can brainstorm ideas if needed at your table</a:t>
            </a:r>
            <a:endParaRPr lang="en-US" dirty="0"/>
          </a:p>
        </p:txBody>
      </p:sp>
      <p:pic>
        <p:nvPicPr>
          <p:cNvPr id="9" name="Content Placeholder 8" descr="Comp 4 Foldable[1].pdf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3" b="11883"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2328333" y="249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8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 to Component 4</a:t>
            </a:r>
            <a:endParaRPr lang="en-US" dirty="0"/>
          </a:p>
        </p:txBody>
      </p:sp>
      <p:pic>
        <p:nvPicPr>
          <p:cNvPr id="4" name="Content Placeholder 3" descr="PLC%20Planning%20Document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2" b="14442"/>
          <a:stretch>
            <a:fillRect/>
          </a:stretch>
        </p:blipFill>
        <p:spPr>
          <a:xfrm>
            <a:off x="1314240" y="1497106"/>
            <a:ext cx="6877259" cy="4635739"/>
          </a:xfr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1989667" y="6304002"/>
            <a:ext cx="529792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Use this to make sure you are making connections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5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of Students</a:t>
            </a:r>
            <a:endParaRPr lang="en-US" dirty="0"/>
          </a:p>
        </p:txBody>
      </p:sp>
      <p:pic>
        <p:nvPicPr>
          <p:cNvPr id="5" name="Content Placeholder 4" descr="Screen Shot 2017-02-15 at 10.17.2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76" r="-26676"/>
          <a:stretch>
            <a:fillRect/>
          </a:stretch>
        </p:blipFill>
        <p:spPr>
          <a:xfrm>
            <a:off x="765175" y="2070100"/>
            <a:ext cx="7612063" cy="4183063"/>
          </a:xfrm>
        </p:spPr>
      </p:pic>
      <p:sp>
        <p:nvSpPr>
          <p:cNvPr id="3" name="TextBox 2"/>
          <p:cNvSpPr txBox="1"/>
          <p:nvPr/>
        </p:nvSpPr>
        <p:spPr>
          <a:xfrm>
            <a:off x="2159000" y="25611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5120" y="1143074"/>
            <a:ext cx="445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in your component directions page 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9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Formative/Summative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1324310"/>
          </a:xfrm>
        </p:spPr>
        <p:txBody>
          <a:bodyPr/>
          <a:lstStyle/>
          <a:p>
            <a:r>
              <a:rPr lang="en-US" dirty="0" smtClean="0"/>
              <a:t>1. Share your assessments at your table</a:t>
            </a:r>
            <a:endParaRPr lang="en-US" dirty="0"/>
          </a:p>
        </p:txBody>
      </p:sp>
      <p:pic>
        <p:nvPicPr>
          <p:cNvPr id="7" name="Content Placeholder 6" descr="Screen Shot 2017-02-15 at 10.22.08 A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419" b="-52419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1324310"/>
          </a:xfrm>
        </p:spPr>
        <p:txBody>
          <a:bodyPr/>
          <a:lstStyle/>
          <a:p>
            <a:r>
              <a:rPr lang="en-US" dirty="0" smtClean="0"/>
              <a:t>2. Decide if they are Formative or Summative</a:t>
            </a:r>
            <a:endParaRPr lang="en-US" dirty="0"/>
          </a:p>
        </p:txBody>
      </p:sp>
      <p:pic>
        <p:nvPicPr>
          <p:cNvPr id="8" name="Content Placeholder 7" descr="Screen Shot 2017-02-15 at 10.21.56 AM.p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90" b="-29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886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Assessments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7967" y="1790812"/>
            <a:ext cx="80292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Take 15-20 minutes to share at your table group your ideas </a:t>
            </a:r>
          </a:p>
          <a:p>
            <a:r>
              <a:rPr lang="en-US" sz="4000" dirty="0"/>
              <a:t>o</a:t>
            </a:r>
            <a:r>
              <a:rPr lang="en-US" sz="4000" dirty="0" smtClean="0"/>
              <a:t>f Self Assessments. How did you create them, how did they impact student learning, how did you use the results?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8800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993</TotalTime>
  <Words>118</Words>
  <Application>Microsoft Macintosh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Habitat</vt:lpstr>
      <vt:lpstr>February Component 4</vt:lpstr>
      <vt:lpstr>Planning Your Entry</vt:lpstr>
      <vt:lpstr>Road Map to Component 4</vt:lpstr>
      <vt:lpstr>Knowledge of Students</vt:lpstr>
      <vt:lpstr>Formative/Summative</vt:lpstr>
      <vt:lpstr>Self Assessments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Component 4</dc:title>
  <dc:creator>APS</dc:creator>
  <cp:lastModifiedBy>School of Education</cp:lastModifiedBy>
  <cp:revision>7</cp:revision>
  <dcterms:created xsi:type="dcterms:W3CDTF">2017-02-15T01:17:59Z</dcterms:created>
  <dcterms:modified xsi:type="dcterms:W3CDTF">2017-04-05T19:52:18Z</dcterms:modified>
</cp:coreProperties>
</file>