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BF15-DE62-4422-8C24-2F8889483BC0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222E-19B7-457F-A652-FDE256AF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9222E-19B7-457F-A652-FDE256AFD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35052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National Boards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0" indent="-400050">
              <a:spcBef>
                <a:spcPts val="0"/>
              </a:spcBef>
              <a:buClr>
                <a:schemeClr val="dk1"/>
              </a:buClr>
              <a:buNone/>
            </a:pPr>
            <a:endParaRPr lang="en-U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0" lvl="0" indent="-40005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Center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1" indent="-4064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 selected-response items with time limit of 60 minutes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(Exception is Math, Science and LA)</a:t>
            </a:r>
          </a:p>
          <a:p>
            <a:pPr marL="800100" lvl="1" indent="-4064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constructed response items with time limit of 30 minutes each (90 minutes total)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0" lvl="0" indent="-40005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 Entries</a:t>
            </a:r>
          </a:p>
          <a:p>
            <a:pPr marL="800100" lvl="1" indent="-4064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Differentiation in Instruction - student work</a:t>
            </a:r>
          </a:p>
          <a:p>
            <a:pPr marL="800100" lvl="1" indent="-4064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Practice and Learning Environment - videos </a:t>
            </a:r>
          </a:p>
          <a:p>
            <a:pPr marL="800100" lvl="1" indent="-4064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Reflective and Effective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Practitioner/Literacy</a:t>
            </a:r>
          </a:p>
          <a:p>
            <a:pPr marL="393700" lvl="1" indent="0">
              <a:spcBef>
                <a:spcPts val="48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Scoring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 minimum “floor score” has been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established for the average of the assessment center section and for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sections.   </a:t>
            </a:r>
          </a:p>
          <a:p>
            <a:pPr marL="0" lvl="0" indent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480"/>
              </a:spcBef>
              <a:buClr>
                <a:schemeClr val="dk1"/>
              </a:buClr>
              <a:buSzPct val="100000"/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48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 The portfolio, performance-based entries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carry a weight of 60% and the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Center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items carry a weight of 40%.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The Floor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Boards set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 requirement of 1.75 on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the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Center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(averaged) and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sections (averaged). </a:t>
            </a:r>
          </a:p>
          <a:p>
            <a:pPr marL="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4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0">
              <a:spcBef>
                <a:spcPts val="160"/>
              </a:spcBef>
              <a:buClr>
                <a:schemeClr val="dk1"/>
              </a:buClr>
              <a:buNone/>
            </a:pPr>
            <a:endParaRPr lang="en-US" sz="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0">
              <a:spcBef>
                <a:spcPts val="48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institution of a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designed </a:t>
            </a:r>
            <a:r>
              <a:rPr lang="en-US" sz="2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 </a:t>
            </a:r>
            <a:r>
              <a:rPr lang="en-US" sz="2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candidates </a:t>
            </a: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demonstrate </a:t>
            </a:r>
            <a:r>
              <a:rPr lang="en-US" sz="2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</a:t>
            </a:r>
            <a:r>
              <a:rPr lang="en-US" sz="2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knowledge on both sections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assessment in order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achieve certification.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73162"/>
          </a:xfrm>
        </p:spPr>
        <p:txBody>
          <a:bodyPr/>
          <a:lstStyle/>
          <a:p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                   The Assessment Scoring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Component 1</a:t>
            </a:r>
          </a:p>
          <a:p>
            <a:endParaRPr lang="en-US" dirty="0"/>
          </a:p>
          <a:p>
            <a:r>
              <a:rPr lang="en-US" dirty="0" smtClean="0"/>
              <a:t>ACE 1  =    6.7%</a:t>
            </a:r>
          </a:p>
          <a:p>
            <a:r>
              <a:rPr lang="en-US" dirty="0" smtClean="0"/>
              <a:t>ACE 2  =    6.7%</a:t>
            </a:r>
          </a:p>
          <a:p>
            <a:r>
              <a:rPr lang="en-US" dirty="0" smtClean="0"/>
              <a:t>ACE 3  =    6.7%</a:t>
            </a:r>
          </a:p>
          <a:p>
            <a:endParaRPr lang="en-US" dirty="0"/>
          </a:p>
          <a:p>
            <a:r>
              <a:rPr lang="en-US" dirty="0" smtClean="0"/>
              <a:t>SRI      =     20%</a:t>
            </a:r>
          </a:p>
          <a:p>
            <a:endParaRPr lang="en-US" dirty="0"/>
          </a:p>
          <a:p>
            <a:r>
              <a:rPr lang="en-US" dirty="0" smtClean="0"/>
              <a:t>          Total  40%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ACE (Assessment Center Exercise/Constructed Response)</a:t>
            </a:r>
          </a:p>
          <a:p>
            <a:r>
              <a:rPr lang="en-US" dirty="0" smtClean="0"/>
              <a:t>SRI  (Multiple Choice/Selected Response Items)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The National Board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458200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Component 1    Assessment Center                               40%</a:t>
            </a:r>
          </a:p>
          <a:p>
            <a:pPr marL="0" indent="0">
              <a:buNone/>
            </a:pPr>
            <a:r>
              <a:rPr lang="en-US" dirty="0" smtClean="0"/>
              <a:t>Component 2   Differentiated Instruction                         15%</a:t>
            </a:r>
          </a:p>
          <a:p>
            <a:pPr marL="0" indent="0">
              <a:buNone/>
            </a:pPr>
            <a:r>
              <a:rPr lang="en-US" dirty="0" smtClean="0"/>
              <a:t>Component 3   Video Entries (2)                                      30%</a:t>
            </a:r>
          </a:p>
          <a:p>
            <a:pPr marL="0" indent="0">
              <a:buNone/>
            </a:pPr>
            <a:r>
              <a:rPr lang="en-US" dirty="0" smtClean="0"/>
              <a:t>Component 4    Reflective/Effective Practitioner              15%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Assessment                                                            100%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sz="4050" cap="all" dirty="0" smtClean="0"/>
          </a:p>
          <a:p>
            <a:pPr marL="0" indent="0">
              <a:buNone/>
            </a:pPr>
            <a:endParaRPr lang="en-US" sz="4050" cap="all" dirty="0" smtClean="0"/>
          </a:p>
          <a:p>
            <a:pPr marL="0" indent="0">
              <a:buNone/>
            </a:pPr>
            <a:endParaRPr lang="en-US" sz="4050" cap="all" dirty="0"/>
          </a:p>
          <a:p>
            <a:pPr marL="0" indent="0">
              <a:buNone/>
            </a:pPr>
            <a:endParaRPr lang="en-US" sz="4050" cap="all" dirty="0" smtClean="0"/>
          </a:p>
          <a:p>
            <a:pPr marL="0" indent="0">
              <a:buNone/>
            </a:pPr>
            <a:r>
              <a:rPr lang="en-US" sz="4050" cap="all"/>
              <a:t> </a:t>
            </a:r>
            <a:r>
              <a:rPr lang="en-US" sz="4050" cap="all" smtClean="0"/>
              <a:t>             </a:t>
            </a:r>
            <a:r>
              <a:rPr lang="en-US" sz="4050" cap="all" dirty="0" smtClean="0"/>
              <a:t>Questions??</a:t>
            </a:r>
            <a:endParaRPr lang="en-US" sz="4050" cap="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45</TotalTime>
  <Words>256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Thatch</vt:lpstr>
      <vt:lpstr>Component 1</vt:lpstr>
      <vt:lpstr>                    National Boards                           Process</vt:lpstr>
      <vt:lpstr>             Scoring Information</vt:lpstr>
      <vt:lpstr>                 The Floor Score</vt:lpstr>
      <vt:lpstr>           </vt:lpstr>
      <vt:lpstr>                                    The National Board                          Big Picture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1</dc:title>
  <dc:creator>Lori  Hagen NBCT</dc:creator>
  <cp:lastModifiedBy>Pat</cp:lastModifiedBy>
  <cp:revision>7</cp:revision>
  <dcterms:created xsi:type="dcterms:W3CDTF">2015-02-24T17:14:07Z</dcterms:created>
  <dcterms:modified xsi:type="dcterms:W3CDTF">2015-08-15T23:25:38Z</dcterms:modified>
</cp:coreProperties>
</file>