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EBF15-DE62-4422-8C24-2F8889483BC0}" type="datetimeFigureOut">
              <a:rPr lang="en-US" smtClean="0"/>
              <a:t>8/15/2015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9222E-19B7-457F-A652-FDE256AFD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9222E-19B7-457F-A652-FDE256AFD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8/15/2015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8/15/2015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8/15/2015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Component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3505200" cy="1219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8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National Boards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0" indent="-400050">
              <a:spcBef>
                <a:spcPts val="0"/>
              </a:spcBef>
              <a:buClr>
                <a:schemeClr val="dk1"/>
              </a:buClr>
              <a:buNone/>
            </a:pPr>
            <a:endParaRPr lang="en-US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50" lvl="0" indent="-40005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Center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lvl="1" indent="-40640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 selected-response items with time limit of 60 minutes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(Exception is Math, Science and LA)</a:t>
            </a:r>
          </a:p>
          <a:p>
            <a:pPr marL="800100" lvl="1" indent="-40640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constructed response items with time limit of 30 minutes each (90 minutes total)</a:t>
            </a: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50" lvl="0" indent="-40005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Portfolio Entries</a:t>
            </a:r>
          </a:p>
          <a:p>
            <a:pPr marL="800100" lvl="1" indent="-40640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Differentiation in Instruction - student work</a:t>
            </a:r>
          </a:p>
          <a:p>
            <a:pPr marL="800100" lvl="1" indent="-40640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Teaching Practice and Learning Environment - videos </a:t>
            </a:r>
          </a:p>
          <a:p>
            <a:pPr marL="800100" lvl="1" indent="-40640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Reflective and Effective </a:t>
            </a:r>
            <a:r>
              <a:rPr lang="en-US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Practitioner/Literacy</a:t>
            </a:r>
          </a:p>
          <a:p>
            <a:pPr marL="393700" lvl="1" indent="0">
              <a:spcBef>
                <a:spcPts val="480"/>
              </a:spcBef>
              <a:buClr>
                <a:schemeClr val="dk1"/>
              </a:buClr>
              <a:buSzPct val="100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Scoring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A minimum “floor score” has been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established for the average of the assessment center section and for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portfolio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sections.   </a:t>
            </a:r>
          </a:p>
          <a:p>
            <a:pPr marL="0" lvl="0" indent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AutoNum type="arabicPeriod"/>
            </a:pP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buClr>
                <a:schemeClr val="dk1"/>
              </a:buClr>
              <a:buSzPct val="100000"/>
              <a:buNone/>
            </a:pP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480"/>
              </a:spcBef>
              <a:buClr>
                <a:schemeClr val="dk1"/>
              </a:buClr>
              <a:buSzPct val="100000"/>
              <a:buNone/>
            </a:pP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  The portfolio, performance-based entries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carry a weight of 60% and the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Center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items carry a weight of 40%.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3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The Floor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Boards set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floor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score requirement of 1.75 on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both the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Center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(averaged) and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Portfolio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sections (averaged). </a:t>
            </a:r>
          </a:p>
          <a:p>
            <a:pPr marL="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2" indent="0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endParaRPr lang="en-US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2" indent="0">
              <a:spcBef>
                <a:spcPts val="160"/>
              </a:spcBef>
              <a:buClr>
                <a:schemeClr val="dk1"/>
              </a:buClr>
              <a:buNone/>
            </a:pPr>
            <a:endParaRPr lang="en-US" sz="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2" indent="0">
              <a:spcBef>
                <a:spcPts val="48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institution of a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floor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score 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was designed </a:t>
            </a:r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 sz="2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 </a:t>
            </a:r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candidates </a:t>
            </a:r>
            <a:r>
              <a:rPr lang="en-US" sz="2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demonstrate </a:t>
            </a:r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</a:t>
            </a:r>
            <a:r>
              <a:rPr lang="en-US" sz="2800" b="1" i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knowledge on both sections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the assessment in order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achieve certification.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73162"/>
          </a:xfrm>
        </p:spPr>
        <p:txBody>
          <a:bodyPr/>
          <a:lstStyle/>
          <a:p>
            <a:r>
              <a:rPr lang="en-US" dirty="0" smtClean="0"/>
              <a:t>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                                 The Assessment Scoring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Component 1</a:t>
            </a:r>
          </a:p>
          <a:p>
            <a:endParaRPr lang="en-US" dirty="0"/>
          </a:p>
          <a:p>
            <a:r>
              <a:rPr lang="en-US" dirty="0" smtClean="0"/>
              <a:t>ACE 1  =    6.7%</a:t>
            </a:r>
          </a:p>
          <a:p>
            <a:r>
              <a:rPr lang="en-US" dirty="0" smtClean="0"/>
              <a:t>ACE 2  =    6.7%</a:t>
            </a:r>
          </a:p>
          <a:p>
            <a:r>
              <a:rPr lang="en-US" dirty="0" smtClean="0"/>
              <a:t>ACE 3  =    6.7%</a:t>
            </a:r>
          </a:p>
          <a:p>
            <a:endParaRPr lang="en-US" dirty="0"/>
          </a:p>
          <a:p>
            <a:r>
              <a:rPr lang="en-US" dirty="0" smtClean="0"/>
              <a:t>SRI      =     20%</a:t>
            </a:r>
          </a:p>
          <a:p>
            <a:endParaRPr lang="en-US" dirty="0"/>
          </a:p>
          <a:p>
            <a:r>
              <a:rPr lang="en-US" dirty="0" smtClean="0"/>
              <a:t>          Total  40%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ACE (Assessment Center Exercise/Constructed Response)</a:t>
            </a:r>
          </a:p>
          <a:p>
            <a:r>
              <a:rPr lang="en-US" dirty="0" smtClean="0"/>
              <a:t>SRI  (Multiple Choice/Selected Response Items)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The National Board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458200" cy="4602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Component 1    Assessment Center                               40%</a:t>
            </a:r>
          </a:p>
          <a:p>
            <a:pPr marL="0" indent="0">
              <a:buNone/>
            </a:pPr>
            <a:r>
              <a:rPr lang="en-US" dirty="0" smtClean="0"/>
              <a:t>Component 2   Differentiated Instruction                         15%</a:t>
            </a:r>
          </a:p>
          <a:p>
            <a:pPr marL="0" indent="0">
              <a:buNone/>
            </a:pPr>
            <a:r>
              <a:rPr lang="en-US" dirty="0" smtClean="0"/>
              <a:t>Component 3   Video Entries (2)                                      30%</a:t>
            </a:r>
          </a:p>
          <a:p>
            <a:pPr marL="0" indent="0">
              <a:buNone/>
            </a:pPr>
            <a:r>
              <a:rPr lang="en-US" dirty="0" smtClean="0"/>
              <a:t>Component 4    Reflective/Effective Practitioner              15%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Total Assessment                                                            100%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8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endParaRPr lang="en-US" sz="4050" cap="all" dirty="0" smtClean="0"/>
          </a:p>
          <a:p>
            <a:pPr marL="0" indent="0">
              <a:buNone/>
            </a:pPr>
            <a:endParaRPr lang="en-US" sz="4050" cap="all" dirty="0" smtClean="0"/>
          </a:p>
          <a:p>
            <a:pPr marL="0" indent="0">
              <a:buNone/>
            </a:pPr>
            <a:endParaRPr lang="en-US" sz="4050" cap="all" dirty="0"/>
          </a:p>
          <a:p>
            <a:pPr marL="0" indent="0">
              <a:buNone/>
            </a:pPr>
            <a:endParaRPr lang="en-US" sz="4050" cap="all" dirty="0" smtClean="0"/>
          </a:p>
          <a:p>
            <a:pPr marL="0" indent="0">
              <a:buNone/>
            </a:pPr>
            <a:r>
              <a:rPr lang="en-US" sz="4050" cap="all"/>
              <a:t> </a:t>
            </a:r>
            <a:r>
              <a:rPr lang="en-US" sz="4050" cap="all" smtClean="0"/>
              <a:t>             </a:t>
            </a:r>
            <a:r>
              <a:rPr lang="en-US" sz="4050" cap="all" dirty="0" smtClean="0"/>
              <a:t>Questions??</a:t>
            </a:r>
            <a:endParaRPr lang="en-US" sz="4050" cap="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8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45</TotalTime>
  <Words>256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Thatch</vt:lpstr>
      <vt:lpstr>Component 1</vt:lpstr>
      <vt:lpstr>                    National Boards                           Process</vt:lpstr>
      <vt:lpstr>             Scoring Information</vt:lpstr>
      <vt:lpstr>                 The Floor Score</vt:lpstr>
      <vt:lpstr>           </vt:lpstr>
      <vt:lpstr>                                    The National Board                          Big Picture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 1</dc:title>
  <dc:creator>Lori  Hagen NBCT</dc:creator>
  <cp:lastModifiedBy>Pat</cp:lastModifiedBy>
  <cp:revision>7</cp:revision>
  <dcterms:created xsi:type="dcterms:W3CDTF">2015-02-24T17:14:07Z</dcterms:created>
  <dcterms:modified xsi:type="dcterms:W3CDTF">2015-08-15T23:25:38Z</dcterms:modified>
</cp:coreProperties>
</file>