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Default Extension="jpg" ContentType="image/jpg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/Relationships>
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/Relationships>

</file>

<file path=ppt/notesSlides/_rels/notesSlide10.xml.rels><?xml version="1.0" encoding="UTF-8" standalone="yes"?>
<Relationships xmlns="http://schemas.openxmlformats.org/package/2006/relationships"><Relationship Id="rId1" Type="http://schemas.openxmlformats.org/officeDocument/2006/relationships/slide" Target="../slides/slide10.xml"/></Relationships>

</file>

<file path=ppt/notesSlides/_rels/notesSlide1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1.xml"/></Relationships>

</file>

<file path=ppt/notesSlides/_rels/notesSlide12.xml.rels><?xml version="1.0" encoding="UTF-8" standalone="yes"?>
<Relationships xmlns="http://schemas.openxmlformats.org/package/2006/relationships"><Relationship Id="rId1" Type="http://schemas.openxmlformats.org/officeDocument/2006/relationships/slide" Target="../slides/slide12.xml"/></Relationships>

</file>

<file path=ppt/notesSlides/_rels/notesSlide13.xml.rels><?xml version="1.0" encoding="UTF-8" standalone="yes"?>
<Relationships xmlns="http://schemas.openxmlformats.org/package/2006/relationships"><Relationship Id="rId1" Type="http://schemas.openxmlformats.org/officeDocument/2006/relationships/slide" Target="../slides/slide13.xml"/></Relationships>

</file>

<file path=ppt/notesSlides/_rels/notesSlide14.xml.rels><?xml version="1.0" encoding="UTF-8" standalone="yes"?>
<Relationships xmlns="http://schemas.openxmlformats.org/package/2006/relationships"><Relationship Id="rId1" Type="http://schemas.openxmlformats.org/officeDocument/2006/relationships/slide" Target="../slides/slide14.xml"/></Relationships>

</file>

<file path=ppt/notesSlides/_rels/notesSlide15.xml.rels><?xml version="1.0" encoding="UTF-8" standalone="yes"?>
<Relationships xmlns="http://schemas.openxmlformats.org/package/2006/relationships"><Relationship Id="rId1" Type="http://schemas.openxmlformats.org/officeDocument/2006/relationships/slide" Target="../slides/slide15.xml"/></Relationships>

</file>

<file path=ppt/notesSlides/_rels/notesSlide16.xml.rels><?xml version="1.0" encoding="UTF-8" standalone="yes"?>
<Relationships xmlns="http://schemas.openxmlformats.org/package/2006/relationships"><Relationship Id="rId1" Type="http://schemas.openxmlformats.org/officeDocument/2006/relationships/slide" Target="../slides/slide16.xml"/></Relationships>

</file>

<file path=ppt/notesSlides/_rels/notesSlide17.xml.rels><?xml version="1.0" encoding="UTF-8" standalone="yes"?>
<Relationships xmlns="http://schemas.openxmlformats.org/package/2006/relationships"><Relationship Id="rId1" Type="http://schemas.openxmlformats.org/officeDocument/2006/relationships/slide" Target="../slides/slide17.xml"/></Relationships>

</file>

<file path=ppt/notesSlides/_rels/notesSlide18.xml.rels><?xml version="1.0" encoding="UTF-8" standalone="yes"?>
<Relationships xmlns="http://schemas.openxmlformats.org/package/2006/relationships"><Relationship Id="rId1" Type="http://schemas.openxmlformats.org/officeDocument/2006/relationships/slide" Target="../slides/slide18.xml"/></Relationships>

</file>

<file path=ppt/notesSlides/_rels/notesSlide19.xml.rels><?xml version="1.0" encoding="UTF-8" standalone="yes"?>
<Relationships xmlns="http://schemas.openxmlformats.org/package/2006/relationships"><Relationship Id="rId1" Type="http://schemas.openxmlformats.org/officeDocument/2006/relationships/slide" Target="../slides/slide19.xml"/></Relationships>
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/Relationships>

</file>

<file path=ppt/notesSlides/_rels/notesSlide20.xml.rels><?xml version="1.0" encoding="UTF-8" standalone="yes"?>
<Relationships xmlns="http://schemas.openxmlformats.org/package/2006/relationships"><Relationship Id="rId1" Type="http://schemas.openxmlformats.org/officeDocument/2006/relationships/slide" Target="../slides/slide20.xml"/></Relationships>

</file>

<file path=ppt/notesSlides/_rels/notesSlide21.xml.rels><?xml version="1.0" encoding="UTF-8" standalone="yes"?>
<Relationships xmlns="http://schemas.openxmlformats.org/package/2006/relationships"><Relationship Id="rId1" Type="http://schemas.openxmlformats.org/officeDocument/2006/relationships/slide" Target="../slides/slide21.xml"/></Relationships>

</file>

<file path=ppt/notesSlides/_rels/notesSlide2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2.xml"/></Relationships>

</file>

<file path=ppt/notesSlides/_rels/notesSlide23.xml.rels><?xml version="1.0" encoding="UTF-8" standalone="yes"?>
<Relationships xmlns="http://schemas.openxmlformats.org/package/2006/relationships"><Relationship Id="rId1" Type="http://schemas.openxmlformats.org/officeDocument/2006/relationships/slide" Target="../slides/slide23.xml"/></Relationships>

</file>

<file path=ppt/notesSlides/_rels/notesSlide24.xml.rels><?xml version="1.0" encoding="UTF-8" standalone="yes"?>
<Relationships xmlns="http://schemas.openxmlformats.org/package/2006/relationships"><Relationship Id="rId1" Type="http://schemas.openxmlformats.org/officeDocument/2006/relationships/slide" Target="../slides/slide24.xml"/></Relationships>

</file>

<file path=ppt/notesSlides/_rels/notesSlide25.xml.rels><?xml version="1.0" encoding="UTF-8" standalone="yes"?>
<Relationships xmlns="http://schemas.openxmlformats.org/package/2006/relationships"><Relationship Id="rId1" Type="http://schemas.openxmlformats.org/officeDocument/2006/relationships/slide" Target="../slides/slide25.xml"/></Relationships>

</file>

<file path=ppt/notesSlides/_rels/notesSlide26.xml.rels><?xml version="1.0" encoding="UTF-8" standalone="yes"?>
<Relationships xmlns="http://schemas.openxmlformats.org/package/2006/relationships"><Relationship Id="rId1" Type="http://schemas.openxmlformats.org/officeDocument/2006/relationships/slide" Target="../slides/slide26.xml"/></Relationships>

</file>

<file path=ppt/notesSlides/_rels/notesSlide27.xml.rels><?xml version="1.0" encoding="UTF-8" standalone="yes"?>
<Relationships xmlns="http://schemas.openxmlformats.org/package/2006/relationships"><Relationship Id="rId1" Type="http://schemas.openxmlformats.org/officeDocument/2006/relationships/slide" Target="../slides/slide27.xml"/></Relationships>

</file>

<file path=ppt/notesSlides/_rels/notesSlide28.xml.rels><?xml version="1.0" encoding="UTF-8" standalone="yes"?>
<Relationships xmlns="http://schemas.openxmlformats.org/package/2006/relationships"><Relationship Id="rId1" Type="http://schemas.openxmlformats.org/officeDocument/2006/relationships/slide" Target="../slides/slide28.xml"/></Relationships>

</file>

<file path=ppt/notesSlides/_rels/notesSlide29.xml.rels><?xml version="1.0" encoding="UTF-8" standalone="yes"?>
<Relationships xmlns="http://schemas.openxmlformats.org/package/2006/relationships"><Relationship Id="rId1" Type="http://schemas.openxmlformats.org/officeDocument/2006/relationships/slide" Target="../slides/slide29.xml"/></Relationships>
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/Relationships>

</file>

<file path=ppt/notesSlides/_rels/notesSlide30.xml.rels><?xml version="1.0" encoding="UTF-8" standalone="yes"?>
<Relationships xmlns="http://schemas.openxmlformats.org/package/2006/relationships"><Relationship Id="rId1" Type="http://schemas.openxmlformats.org/officeDocument/2006/relationships/slide" Target="../slides/slide30.xml"/></Relationships>

</file>

<file path=ppt/notesSlides/_rels/notesSlide31.xml.rels><?xml version="1.0" encoding="UTF-8" standalone="yes"?>
<Relationships xmlns="http://schemas.openxmlformats.org/package/2006/relationships"><Relationship Id="rId1" Type="http://schemas.openxmlformats.org/officeDocument/2006/relationships/slide" Target="../slides/slide31.xml"/></Relationships>
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/Relationships>
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/Relationships>
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/Relationships>

</file>

<file path=ppt/notesSlides/_rels/notesSlide7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/Relationships>

</file>

<file path=ppt/notesSlides/_rels/notesSlide8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/Relationships>

</file>

<file path=ppt/notesSlides/_rels/notesSlide9.xml.rels><?xml version="1.0" encoding="UTF-8" standalone="yes"?>
<Relationships xmlns="http://schemas.openxmlformats.org/package/2006/relationships"><Relationship Id="rId1" Type="http://schemas.openxmlformats.org/officeDocument/2006/relationships/slide" Target="../slides/slide9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554855" cy="358775"/>
          </a:xfrm>
          <a:custGeom>
            <a:avLst/>
            <a:gdLst/>
            <a:ahLst/>
            <a:cxnLst/>
            <a:rect l="l" t="t" r="r" b="b"/>
            <a:pathLst>
              <a:path w="4554855" h="358775">
                <a:moveTo>
                  <a:pt x="0" y="358542"/>
                </a:moveTo>
                <a:lnTo>
                  <a:pt x="4554855" y="358542"/>
                </a:lnTo>
                <a:lnTo>
                  <a:pt x="4554855" y="0"/>
                </a:lnTo>
                <a:lnTo>
                  <a:pt x="0" y="0"/>
                </a:lnTo>
                <a:lnTo>
                  <a:pt x="0" y="358542"/>
                </a:lnTo>
              </a:path>
            </a:pathLst>
          </a:custGeom>
          <a:solidFill>
            <a:srgbClr val="F9BD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589145" y="0"/>
            <a:ext cx="4554855" cy="358775"/>
          </a:xfrm>
          <a:custGeom>
            <a:avLst/>
            <a:gdLst/>
            <a:ahLst/>
            <a:cxnLst/>
            <a:rect l="l" t="t" r="r" b="b"/>
            <a:pathLst>
              <a:path w="4554855" h="358775">
                <a:moveTo>
                  <a:pt x="0" y="358542"/>
                </a:moveTo>
                <a:lnTo>
                  <a:pt x="4554855" y="358542"/>
                </a:lnTo>
                <a:lnTo>
                  <a:pt x="4554855" y="0"/>
                </a:lnTo>
                <a:lnTo>
                  <a:pt x="0" y="0"/>
                </a:lnTo>
                <a:lnTo>
                  <a:pt x="0" y="358542"/>
                </a:lnTo>
              </a:path>
            </a:pathLst>
          </a:custGeom>
          <a:solidFill>
            <a:srgbClr val="3B46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270469" y="6019734"/>
            <a:ext cx="212090" cy="198755"/>
          </a:xfrm>
          <a:custGeom>
            <a:avLst/>
            <a:gdLst/>
            <a:ahLst/>
            <a:cxnLst/>
            <a:rect l="l" t="t" r="r" b="b"/>
            <a:pathLst>
              <a:path w="212089" h="198754">
                <a:moveTo>
                  <a:pt x="97514" y="48563"/>
                </a:moveTo>
                <a:lnTo>
                  <a:pt x="46289" y="48563"/>
                </a:lnTo>
                <a:lnTo>
                  <a:pt x="171018" y="198439"/>
                </a:lnTo>
                <a:lnTo>
                  <a:pt x="185384" y="198439"/>
                </a:lnTo>
                <a:lnTo>
                  <a:pt x="185408" y="131763"/>
                </a:lnTo>
                <a:lnTo>
                  <a:pt x="169650" y="131763"/>
                </a:lnTo>
                <a:lnTo>
                  <a:pt x="97514" y="48563"/>
                </a:lnTo>
                <a:close/>
              </a:path>
              <a:path w="212089" h="198754">
                <a:moveTo>
                  <a:pt x="55408" y="0"/>
                </a:moveTo>
                <a:lnTo>
                  <a:pt x="0" y="0"/>
                </a:lnTo>
                <a:lnTo>
                  <a:pt x="7123" y="11257"/>
                </a:lnTo>
                <a:lnTo>
                  <a:pt x="18129" y="15618"/>
                </a:lnTo>
                <a:lnTo>
                  <a:pt x="28032" y="25793"/>
                </a:lnTo>
                <a:lnTo>
                  <a:pt x="30685" y="35949"/>
                </a:lnTo>
                <a:lnTo>
                  <a:pt x="31238" y="53389"/>
                </a:lnTo>
                <a:lnTo>
                  <a:pt x="31188" y="123514"/>
                </a:lnTo>
                <a:lnTo>
                  <a:pt x="26804" y="172224"/>
                </a:lnTo>
                <a:lnTo>
                  <a:pt x="3192" y="184694"/>
                </a:lnTo>
                <a:lnTo>
                  <a:pt x="3192" y="195232"/>
                </a:lnTo>
                <a:lnTo>
                  <a:pt x="76615" y="195232"/>
                </a:lnTo>
                <a:lnTo>
                  <a:pt x="74271" y="184597"/>
                </a:lnTo>
                <a:lnTo>
                  <a:pt x="58794" y="181594"/>
                </a:lnTo>
                <a:lnTo>
                  <a:pt x="50731" y="173425"/>
                </a:lnTo>
                <a:lnTo>
                  <a:pt x="47234" y="158239"/>
                </a:lnTo>
                <a:lnTo>
                  <a:pt x="46457" y="147999"/>
                </a:lnTo>
                <a:lnTo>
                  <a:pt x="45850" y="134311"/>
                </a:lnTo>
                <a:lnTo>
                  <a:pt x="45605" y="116155"/>
                </a:lnTo>
                <a:lnTo>
                  <a:pt x="45605" y="48563"/>
                </a:lnTo>
                <a:lnTo>
                  <a:pt x="97514" y="48563"/>
                </a:lnTo>
                <a:lnTo>
                  <a:pt x="55408" y="0"/>
                </a:lnTo>
                <a:close/>
              </a:path>
              <a:path w="212089" h="198754">
                <a:moveTo>
                  <a:pt x="212062" y="0"/>
                </a:moveTo>
                <a:lnTo>
                  <a:pt x="138868" y="0"/>
                </a:lnTo>
                <a:lnTo>
                  <a:pt x="141869" y="10484"/>
                </a:lnTo>
                <a:lnTo>
                  <a:pt x="157174" y="13648"/>
                </a:lnTo>
                <a:lnTo>
                  <a:pt x="165547" y="21595"/>
                </a:lnTo>
                <a:lnTo>
                  <a:pt x="169121" y="36446"/>
                </a:lnTo>
                <a:lnTo>
                  <a:pt x="169973" y="46885"/>
                </a:lnTo>
                <a:lnTo>
                  <a:pt x="170706" y="60786"/>
                </a:lnTo>
                <a:lnTo>
                  <a:pt x="171018" y="78831"/>
                </a:lnTo>
                <a:lnTo>
                  <a:pt x="171018" y="131763"/>
                </a:lnTo>
                <a:lnTo>
                  <a:pt x="185408" y="131763"/>
                </a:lnTo>
                <a:lnTo>
                  <a:pt x="185430" y="71765"/>
                </a:lnTo>
                <a:lnTo>
                  <a:pt x="187889" y="33345"/>
                </a:lnTo>
                <a:lnTo>
                  <a:pt x="212062" y="10293"/>
                </a:lnTo>
                <a:lnTo>
                  <a:pt x="212062" y="0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545012" y="6046307"/>
            <a:ext cx="147955" cy="147955"/>
          </a:xfrm>
          <a:custGeom>
            <a:avLst/>
            <a:gdLst/>
            <a:ahLst/>
            <a:cxnLst/>
            <a:rect l="l" t="t" r="r" b="b"/>
            <a:pathLst>
              <a:path w="147954" h="147954">
                <a:moveTo>
                  <a:pt x="81179" y="0"/>
                </a:moveTo>
                <a:lnTo>
                  <a:pt x="69992" y="2962"/>
                </a:lnTo>
                <a:lnTo>
                  <a:pt x="20132" y="127718"/>
                </a:lnTo>
                <a:lnTo>
                  <a:pt x="12609" y="136512"/>
                </a:lnTo>
                <a:lnTo>
                  <a:pt x="227" y="139551"/>
                </a:lnTo>
                <a:lnTo>
                  <a:pt x="0" y="147340"/>
                </a:lnTo>
                <a:lnTo>
                  <a:pt x="49473" y="147340"/>
                </a:lnTo>
                <a:lnTo>
                  <a:pt x="49473" y="139551"/>
                </a:lnTo>
                <a:lnTo>
                  <a:pt x="33301" y="137719"/>
                </a:lnTo>
                <a:lnTo>
                  <a:pt x="32845" y="134512"/>
                </a:lnTo>
                <a:lnTo>
                  <a:pt x="36037" y="123974"/>
                </a:lnTo>
                <a:lnTo>
                  <a:pt x="38773" y="115025"/>
                </a:lnTo>
                <a:lnTo>
                  <a:pt x="41509" y="107023"/>
                </a:lnTo>
                <a:lnTo>
                  <a:pt x="44002" y="100151"/>
                </a:lnTo>
                <a:lnTo>
                  <a:pt x="117625" y="100151"/>
                </a:lnTo>
                <a:lnTo>
                  <a:pt x="115939" y="95630"/>
                </a:lnTo>
                <a:lnTo>
                  <a:pt x="113289" y="88453"/>
                </a:lnTo>
                <a:lnTo>
                  <a:pt x="82091" y="88453"/>
                </a:lnTo>
                <a:lnTo>
                  <a:pt x="47721" y="88254"/>
                </a:lnTo>
                <a:lnTo>
                  <a:pt x="56220" y="64579"/>
                </a:lnTo>
                <a:lnTo>
                  <a:pt x="60604" y="52637"/>
                </a:lnTo>
                <a:lnTo>
                  <a:pt x="65220" y="40561"/>
                </a:lnTo>
                <a:lnTo>
                  <a:pt x="95844" y="40561"/>
                </a:lnTo>
                <a:lnTo>
                  <a:pt x="81179" y="0"/>
                </a:lnTo>
                <a:close/>
              </a:path>
              <a:path w="147954" h="147954">
                <a:moveTo>
                  <a:pt x="117625" y="100151"/>
                </a:moveTo>
                <a:lnTo>
                  <a:pt x="44002" y="100151"/>
                </a:lnTo>
                <a:lnTo>
                  <a:pt x="86612" y="101277"/>
                </a:lnTo>
                <a:lnTo>
                  <a:pt x="91240" y="114101"/>
                </a:lnTo>
                <a:lnTo>
                  <a:pt x="98506" y="134970"/>
                </a:lnTo>
                <a:lnTo>
                  <a:pt x="97594" y="137719"/>
                </a:lnTo>
                <a:lnTo>
                  <a:pt x="84584" y="139551"/>
                </a:lnTo>
                <a:lnTo>
                  <a:pt x="84584" y="147340"/>
                </a:lnTo>
                <a:lnTo>
                  <a:pt x="147539" y="147340"/>
                </a:lnTo>
                <a:lnTo>
                  <a:pt x="143876" y="139045"/>
                </a:lnTo>
                <a:lnTo>
                  <a:pt x="135017" y="135563"/>
                </a:lnTo>
                <a:lnTo>
                  <a:pt x="128184" y="126304"/>
                </a:lnTo>
                <a:lnTo>
                  <a:pt x="120348" y="107450"/>
                </a:lnTo>
                <a:lnTo>
                  <a:pt x="117625" y="100151"/>
                </a:lnTo>
                <a:close/>
              </a:path>
              <a:path w="147954" h="147954">
                <a:moveTo>
                  <a:pt x="95844" y="40561"/>
                </a:moveTo>
                <a:lnTo>
                  <a:pt x="65676" y="40561"/>
                </a:lnTo>
                <a:lnTo>
                  <a:pt x="82091" y="88453"/>
                </a:lnTo>
                <a:lnTo>
                  <a:pt x="113289" y="88453"/>
                </a:lnTo>
                <a:lnTo>
                  <a:pt x="111563" y="83779"/>
                </a:lnTo>
                <a:lnTo>
                  <a:pt x="107210" y="71898"/>
                </a:lnTo>
                <a:lnTo>
                  <a:pt x="102875" y="59987"/>
                </a:lnTo>
                <a:lnTo>
                  <a:pt x="95844" y="40561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26508" y="6044230"/>
            <a:ext cx="129539" cy="149860"/>
          </a:xfrm>
          <a:custGeom>
            <a:avLst/>
            <a:gdLst/>
            <a:ahLst/>
            <a:cxnLst/>
            <a:rect l="l" t="t" r="r" b="b"/>
            <a:pathLst>
              <a:path w="129540" h="149860">
                <a:moveTo>
                  <a:pt x="79583" y="15149"/>
                </a:moveTo>
                <a:lnTo>
                  <a:pt x="49945" y="15149"/>
                </a:lnTo>
                <a:lnTo>
                  <a:pt x="49757" y="127442"/>
                </a:lnTo>
                <a:lnTo>
                  <a:pt x="45142" y="138541"/>
                </a:lnTo>
                <a:lnTo>
                  <a:pt x="29213" y="141628"/>
                </a:lnTo>
                <a:lnTo>
                  <a:pt x="29213" y="149417"/>
                </a:lnTo>
                <a:lnTo>
                  <a:pt x="101014" y="149417"/>
                </a:lnTo>
                <a:lnTo>
                  <a:pt x="92819" y="140876"/>
                </a:lnTo>
                <a:lnTo>
                  <a:pt x="81780" y="135797"/>
                </a:lnTo>
                <a:lnTo>
                  <a:pt x="79583" y="120095"/>
                </a:lnTo>
                <a:lnTo>
                  <a:pt x="79583" y="15149"/>
                </a:lnTo>
                <a:close/>
              </a:path>
              <a:path w="129540" h="149860">
                <a:moveTo>
                  <a:pt x="7994" y="0"/>
                </a:moveTo>
                <a:lnTo>
                  <a:pt x="2318" y="4504"/>
                </a:lnTo>
                <a:lnTo>
                  <a:pt x="1627" y="16777"/>
                </a:lnTo>
                <a:lnTo>
                  <a:pt x="834" y="29619"/>
                </a:lnTo>
                <a:lnTo>
                  <a:pt x="0" y="43554"/>
                </a:lnTo>
                <a:lnTo>
                  <a:pt x="7994" y="43554"/>
                </a:lnTo>
                <a:lnTo>
                  <a:pt x="10730" y="32559"/>
                </a:lnTo>
                <a:lnTo>
                  <a:pt x="13679" y="24984"/>
                </a:lnTo>
                <a:lnTo>
                  <a:pt x="17375" y="21041"/>
                </a:lnTo>
                <a:lnTo>
                  <a:pt x="24574" y="16777"/>
                </a:lnTo>
                <a:lnTo>
                  <a:pt x="42436" y="15149"/>
                </a:lnTo>
                <a:lnTo>
                  <a:pt x="127711" y="15149"/>
                </a:lnTo>
                <a:lnTo>
                  <a:pt x="127447" y="10439"/>
                </a:lnTo>
                <a:lnTo>
                  <a:pt x="127252" y="5497"/>
                </a:lnTo>
                <a:lnTo>
                  <a:pt x="14378" y="5497"/>
                </a:lnTo>
                <a:lnTo>
                  <a:pt x="11399" y="5039"/>
                </a:lnTo>
                <a:lnTo>
                  <a:pt x="7994" y="0"/>
                </a:lnTo>
                <a:close/>
              </a:path>
              <a:path w="129540" h="149860">
                <a:moveTo>
                  <a:pt x="127711" y="15149"/>
                </a:moveTo>
                <a:lnTo>
                  <a:pt x="102382" y="15149"/>
                </a:lnTo>
                <a:lnTo>
                  <a:pt x="108097" y="16523"/>
                </a:lnTo>
                <a:lnTo>
                  <a:pt x="111958" y="20647"/>
                </a:lnTo>
                <a:lnTo>
                  <a:pt x="115849" y="24526"/>
                </a:lnTo>
                <a:lnTo>
                  <a:pt x="119041" y="31856"/>
                </a:lnTo>
                <a:lnTo>
                  <a:pt x="121533" y="43310"/>
                </a:lnTo>
                <a:lnTo>
                  <a:pt x="129149" y="37885"/>
                </a:lnTo>
                <a:lnTo>
                  <a:pt x="128202" y="23876"/>
                </a:lnTo>
                <a:lnTo>
                  <a:pt x="127711" y="15149"/>
                </a:lnTo>
                <a:close/>
              </a:path>
              <a:path w="129540" h="149860">
                <a:moveTo>
                  <a:pt x="127036" y="0"/>
                </a:moveTo>
                <a:lnTo>
                  <a:pt x="121777" y="0"/>
                </a:lnTo>
                <a:lnTo>
                  <a:pt x="118129" y="4123"/>
                </a:lnTo>
                <a:lnTo>
                  <a:pt x="114937" y="5497"/>
                </a:lnTo>
                <a:lnTo>
                  <a:pt x="127252" y="5497"/>
                </a:lnTo>
                <a:lnTo>
                  <a:pt x="127036" y="0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6909630" y="6049728"/>
            <a:ext cx="66675" cy="144145"/>
          </a:xfrm>
          <a:custGeom>
            <a:avLst/>
            <a:gdLst/>
            <a:ahLst/>
            <a:cxnLst/>
            <a:rect l="l" t="t" r="r" b="b"/>
            <a:pathLst>
              <a:path w="66675" h="144145">
                <a:moveTo>
                  <a:pt x="66117" y="0"/>
                </a:moveTo>
                <a:lnTo>
                  <a:pt x="0" y="0"/>
                </a:lnTo>
                <a:lnTo>
                  <a:pt x="4645" y="8333"/>
                </a:lnTo>
                <a:lnTo>
                  <a:pt x="15919" y="13229"/>
                </a:lnTo>
                <a:lnTo>
                  <a:pt x="18239" y="29565"/>
                </a:lnTo>
                <a:lnTo>
                  <a:pt x="18165" y="119672"/>
                </a:lnTo>
                <a:lnTo>
                  <a:pt x="14361" y="132616"/>
                </a:lnTo>
                <a:lnTo>
                  <a:pt x="0" y="136130"/>
                </a:lnTo>
                <a:lnTo>
                  <a:pt x="0" y="143919"/>
                </a:lnTo>
                <a:lnTo>
                  <a:pt x="66117" y="143919"/>
                </a:lnTo>
                <a:lnTo>
                  <a:pt x="61621" y="135695"/>
                </a:lnTo>
                <a:lnTo>
                  <a:pt x="50149" y="130880"/>
                </a:lnTo>
                <a:lnTo>
                  <a:pt x="47877" y="114598"/>
                </a:lnTo>
                <a:lnTo>
                  <a:pt x="47953" y="24199"/>
                </a:lnTo>
                <a:lnTo>
                  <a:pt x="51702" y="11401"/>
                </a:lnTo>
                <a:lnTo>
                  <a:pt x="66117" y="7819"/>
                </a:lnTo>
                <a:lnTo>
                  <a:pt x="66117" y="0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7031884" y="6046358"/>
            <a:ext cx="149860" cy="150495"/>
          </a:xfrm>
          <a:custGeom>
            <a:avLst/>
            <a:gdLst/>
            <a:ahLst/>
            <a:cxnLst/>
            <a:rect l="l" t="t" r="r" b="b"/>
            <a:pathLst>
              <a:path w="149859" h="150495">
                <a:moveTo>
                  <a:pt x="73582" y="0"/>
                </a:moveTo>
                <a:lnTo>
                  <a:pt x="32776" y="12473"/>
                </a:lnTo>
                <a:lnTo>
                  <a:pt x="7977" y="43167"/>
                </a:lnTo>
                <a:lnTo>
                  <a:pt x="0" y="86668"/>
                </a:lnTo>
                <a:lnTo>
                  <a:pt x="2988" y="100053"/>
                </a:lnTo>
                <a:lnTo>
                  <a:pt x="24994" y="132544"/>
                </a:lnTo>
                <a:lnTo>
                  <a:pt x="64643" y="149294"/>
                </a:lnTo>
                <a:lnTo>
                  <a:pt x="81353" y="150436"/>
                </a:lnTo>
                <a:lnTo>
                  <a:pt x="95250" y="148067"/>
                </a:lnTo>
                <a:lnTo>
                  <a:pt x="108144" y="143434"/>
                </a:lnTo>
                <a:lnTo>
                  <a:pt x="112845" y="140688"/>
                </a:lnTo>
                <a:lnTo>
                  <a:pt x="71213" y="140688"/>
                </a:lnTo>
                <a:lnTo>
                  <a:pt x="60051" y="136334"/>
                </a:lnTo>
                <a:lnTo>
                  <a:pt x="37590" y="103769"/>
                </a:lnTo>
                <a:lnTo>
                  <a:pt x="33021" y="71450"/>
                </a:lnTo>
                <a:lnTo>
                  <a:pt x="33041" y="69197"/>
                </a:lnTo>
                <a:lnTo>
                  <a:pt x="45830" y="25410"/>
                </a:lnTo>
                <a:lnTo>
                  <a:pt x="79001" y="9929"/>
                </a:lnTo>
                <a:lnTo>
                  <a:pt x="113294" y="9929"/>
                </a:lnTo>
                <a:lnTo>
                  <a:pt x="102609" y="4909"/>
                </a:lnTo>
                <a:lnTo>
                  <a:pt x="88663" y="1246"/>
                </a:lnTo>
                <a:lnTo>
                  <a:pt x="73582" y="0"/>
                </a:lnTo>
                <a:close/>
              </a:path>
              <a:path w="149859" h="150495">
                <a:moveTo>
                  <a:pt x="113294" y="9929"/>
                </a:moveTo>
                <a:lnTo>
                  <a:pt x="79001" y="9929"/>
                </a:lnTo>
                <a:lnTo>
                  <a:pt x="89368" y="13744"/>
                </a:lnTo>
                <a:lnTo>
                  <a:pt x="98361" y="20981"/>
                </a:lnTo>
                <a:lnTo>
                  <a:pt x="105753" y="31456"/>
                </a:lnTo>
                <a:lnTo>
                  <a:pt x="111316" y="44987"/>
                </a:lnTo>
                <a:lnTo>
                  <a:pt x="114820" y="61392"/>
                </a:lnTo>
                <a:lnTo>
                  <a:pt x="116039" y="80488"/>
                </a:lnTo>
                <a:lnTo>
                  <a:pt x="114578" y="99027"/>
                </a:lnTo>
                <a:lnTo>
                  <a:pt x="95057" y="134349"/>
                </a:lnTo>
                <a:lnTo>
                  <a:pt x="71213" y="140688"/>
                </a:lnTo>
                <a:lnTo>
                  <a:pt x="112845" y="140688"/>
                </a:lnTo>
                <a:lnTo>
                  <a:pt x="144457" y="104281"/>
                </a:lnTo>
                <a:lnTo>
                  <a:pt x="149782" y="73741"/>
                </a:lnTo>
                <a:lnTo>
                  <a:pt x="149606" y="68235"/>
                </a:lnTo>
                <a:lnTo>
                  <a:pt x="135343" y="28719"/>
                </a:lnTo>
                <a:lnTo>
                  <a:pt x="115191" y="10821"/>
                </a:lnTo>
                <a:lnTo>
                  <a:pt x="113294" y="9929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7231126" y="6049728"/>
            <a:ext cx="156210" cy="146685"/>
          </a:xfrm>
          <a:custGeom>
            <a:avLst/>
            <a:gdLst/>
            <a:ahLst/>
            <a:cxnLst/>
            <a:rect l="l" t="t" r="r" b="b"/>
            <a:pathLst>
              <a:path w="156209" h="146685">
                <a:moveTo>
                  <a:pt x="71975" y="35979"/>
                </a:moveTo>
                <a:lnTo>
                  <a:pt x="34228" y="35979"/>
                </a:lnTo>
                <a:lnTo>
                  <a:pt x="125880" y="146210"/>
                </a:lnTo>
                <a:lnTo>
                  <a:pt x="136368" y="146210"/>
                </a:lnTo>
                <a:lnTo>
                  <a:pt x="136524" y="97188"/>
                </a:lnTo>
                <a:lnTo>
                  <a:pt x="124968" y="97188"/>
                </a:lnTo>
                <a:lnTo>
                  <a:pt x="71975" y="35979"/>
                </a:lnTo>
                <a:close/>
              </a:path>
              <a:path w="156209" h="146685">
                <a:moveTo>
                  <a:pt x="40825" y="0"/>
                </a:moveTo>
                <a:lnTo>
                  <a:pt x="0" y="0"/>
                </a:lnTo>
                <a:lnTo>
                  <a:pt x="0" y="7819"/>
                </a:lnTo>
                <a:lnTo>
                  <a:pt x="9362" y="8735"/>
                </a:lnTo>
                <a:lnTo>
                  <a:pt x="14378" y="10323"/>
                </a:lnTo>
                <a:lnTo>
                  <a:pt x="18269" y="15821"/>
                </a:lnTo>
                <a:lnTo>
                  <a:pt x="22586" y="20860"/>
                </a:lnTo>
                <a:lnTo>
                  <a:pt x="23042" y="24984"/>
                </a:lnTo>
                <a:lnTo>
                  <a:pt x="23025" y="42653"/>
                </a:lnTo>
                <a:lnTo>
                  <a:pt x="22713" y="101012"/>
                </a:lnTo>
                <a:lnTo>
                  <a:pt x="21802" y="113450"/>
                </a:lnTo>
                <a:lnTo>
                  <a:pt x="20762" y="122142"/>
                </a:lnTo>
                <a:lnTo>
                  <a:pt x="19850" y="131793"/>
                </a:lnTo>
                <a:lnTo>
                  <a:pt x="14834" y="135214"/>
                </a:lnTo>
                <a:lnTo>
                  <a:pt x="2523" y="136130"/>
                </a:lnTo>
                <a:lnTo>
                  <a:pt x="2523" y="143919"/>
                </a:lnTo>
                <a:lnTo>
                  <a:pt x="56328" y="143919"/>
                </a:lnTo>
                <a:lnTo>
                  <a:pt x="49349" y="135487"/>
                </a:lnTo>
                <a:lnTo>
                  <a:pt x="38613" y="129703"/>
                </a:lnTo>
                <a:lnTo>
                  <a:pt x="34687" y="114848"/>
                </a:lnTo>
                <a:lnTo>
                  <a:pt x="33892" y="103080"/>
                </a:lnTo>
                <a:lnTo>
                  <a:pt x="33529" y="85704"/>
                </a:lnTo>
                <a:lnTo>
                  <a:pt x="33529" y="35979"/>
                </a:lnTo>
                <a:lnTo>
                  <a:pt x="71975" y="35979"/>
                </a:lnTo>
                <a:lnTo>
                  <a:pt x="40825" y="0"/>
                </a:lnTo>
                <a:close/>
              </a:path>
              <a:path w="156209" h="146685">
                <a:moveTo>
                  <a:pt x="155975" y="0"/>
                </a:moveTo>
                <a:lnTo>
                  <a:pt x="102169" y="0"/>
                </a:lnTo>
                <a:lnTo>
                  <a:pt x="109724" y="8619"/>
                </a:lnTo>
                <a:lnTo>
                  <a:pt x="120471" y="14359"/>
                </a:lnTo>
                <a:lnTo>
                  <a:pt x="124649" y="28960"/>
                </a:lnTo>
                <a:lnTo>
                  <a:pt x="125475" y="40886"/>
                </a:lnTo>
                <a:lnTo>
                  <a:pt x="125880" y="58215"/>
                </a:lnTo>
                <a:lnTo>
                  <a:pt x="125880" y="97188"/>
                </a:lnTo>
                <a:lnTo>
                  <a:pt x="136524" y="97188"/>
                </a:lnTo>
                <a:lnTo>
                  <a:pt x="136698" y="42653"/>
                </a:lnTo>
                <a:lnTo>
                  <a:pt x="155975" y="7819"/>
                </a:lnTo>
                <a:lnTo>
                  <a:pt x="155975" y="0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7424279" y="6046307"/>
            <a:ext cx="147320" cy="147955"/>
          </a:xfrm>
          <a:custGeom>
            <a:avLst/>
            <a:gdLst/>
            <a:ahLst/>
            <a:cxnLst/>
            <a:rect l="l" t="t" r="r" b="b"/>
            <a:pathLst>
              <a:path w="147320" h="147954">
                <a:moveTo>
                  <a:pt x="80951" y="0"/>
                </a:moveTo>
                <a:lnTo>
                  <a:pt x="69764" y="2962"/>
                </a:lnTo>
                <a:lnTo>
                  <a:pt x="19971" y="127592"/>
                </a:lnTo>
                <a:lnTo>
                  <a:pt x="12474" y="136489"/>
                </a:lnTo>
                <a:lnTo>
                  <a:pt x="212" y="139551"/>
                </a:lnTo>
                <a:lnTo>
                  <a:pt x="0" y="147340"/>
                </a:lnTo>
                <a:lnTo>
                  <a:pt x="49245" y="147340"/>
                </a:lnTo>
                <a:lnTo>
                  <a:pt x="49245" y="139551"/>
                </a:lnTo>
                <a:lnTo>
                  <a:pt x="33286" y="137719"/>
                </a:lnTo>
                <a:lnTo>
                  <a:pt x="32830" y="134512"/>
                </a:lnTo>
                <a:lnTo>
                  <a:pt x="35809" y="123974"/>
                </a:lnTo>
                <a:lnTo>
                  <a:pt x="38545" y="115025"/>
                </a:lnTo>
                <a:lnTo>
                  <a:pt x="41281" y="107023"/>
                </a:lnTo>
                <a:lnTo>
                  <a:pt x="43774" y="100151"/>
                </a:lnTo>
                <a:lnTo>
                  <a:pt x="117397" y="100151"/>
                </a:lnTo>
                <a:lnTo>
                  <a:pt x="115711" y="95630"/>
                </a:lnTo>
                <a:lnTo>
                  <a:pt x="113061" y="88453"/>
                </a:lnTo>
                <a:lnTo>
                  <a:pt x="81863" y="88453"/>
                </a:lnTo>
                <a:lnTo>
                  <a:pt x="47496" y="88254"/>
                </a:lnTo>
                <a:lnTo>
                  <a:pt x="51854" y="76435"/>
                </a:lnTo>
                <a:lnTo>
                  <a:pt x="60495" y="52637"/>
                </a:lnTo>
                <a:lnTo>
                  <a:pt x="64992" y="40561"/>
                </a:lnTo>
                <a:lnTo>
                  <a:pt x="95616" y="40561"/>
                </a:lnTo>
                <a:lnTo>
                  <a:pt x="80951" y="0"/>
                </a:lnTo>
                <a:close/>
              </a:path>
              <a:path w="147320" h="147954">
                <a:moveTo>
                  <a:pt x="117397" y="100151"/>
                </a:moveTo>
                <a:lnTo>
                  <a:pt x="43774" y="100151"/>
                </a:lnTo>
                <a:lnTo>
                  <a:pt x="86548" y="101207"/>
                </a:lnTo>
                <a:lnTo>
                  <a:pt x="91024" y="114068"/>
                </a:lnTo>
                <a:lnTo>
                  <a:pt x="94843" y="125104"/>
                </a:lnTo>
                <a:lnTo>
                  <a:pt x="98491" y="134970"/>
                </a:lnTo>
                <a:lnTo>
                  <a:pt x="97366" y="137719"/>
                </a:lnTo>
                <a:lnTo>
                  <a:pt x="84356" y="139551"/>
                </a:lnTo>
                <a:lnTo>
                  <a:pt x="84356" y="147340"/>
                </a:lnTo>
                <a:lnTo>
                  <a:pt x="147311" y="147340"/>
                </a:lnTo>
                <a:lnTo>
                  <a:pt x="143653" y="139045"/>
                </a:lnTo>
                <a:lnTo>
                  <a:pt x="134849" y="135563"/>
                </a:lnTo>
                <a:lnTo>
                  <a:pt x="128049" y="126304"/>
                </a:lnTo>
                <a:lnTo>
                  <a:pt x="120120" y="107450"/>
                </a:lnTo>
                <a:lnTo>
                  <a:pt x="117397" y="100151"/>
                </a:lnTo>
                <a:close/>
              </a:path>
              <a:path w="147320" h="147954">
                <a:moveTo>
                  <a:pt x="95616" y="40561"/>
                </a:moveTo>
                <a:lnTo>
                  <a:pt x="65661" y="40561"/>
                </a:lnTo>
                <a:lnTo>
                  <a:pt x="81863" y="88453"/>
                </a:lnTo>
                <a:lnTo>
                  <a:pt x="113061" y="88453"/>
                </a:lnTo>
                <a:lnTo>
                  <a:pt x="111335" y="83779"/>
                </a:lnTo>
                <a:lnTo>
                  <a:pt x="106982" y="71898"/>
                </a:lnTo>
                <a:lnTo>
                  <a:pt x="102647" y="59987"/>
                </a:lnTo>
                <a:lnTo>
                  <a:pt x="95616" y="40561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7620837" y="6049728"/>
            <a:ext cx="115570" cy="144145"/>
          </a:xfrm>
          <a:custGeom>
            <a:avLst/>
            <a:gdLst/>
            <a:ahLst/>
            <a:cxnLst/>
            <a:rect l="l" t="t" r="r" b="b"/>
            <a:pathLst>
              <a:path w="115570" h="144145">
                <a:moveTo>
                  <a:pt x="69764" y="0"/>
                </a:moveTo>
                <a:lnTo>
                  <a:pt x="2279" y="0"/>
                </a:lnTo>
                <a:lnTo>
                  <a:pt x="7703" y="8399"/>
                </a:lnTo>
                <a:lnTo>
                  <a:pt x="18927" y="13284"/>
                </a:lnTo>
                <a:lnTo>
                  <a:pt x="21218" y="29565"/>
                </a:lnTo>
                <a:lnTo>
                  <a:pt x="20998" y="122267"/>
                </a:lnTo>
                <a:lnTo>
                  <a:pt x="16204" y="133042"/>
                </a:lnTo>
                <a:lnTo>
                  <a:pt x="0" y="136130"/>
                </a:lnTo>
                <a:lnTo>
                  <a:pt x="0" y="143919"/>
                </a:lnTo>
                <a:lnTo>
                  <a:pt x="107177" y="143847"/>
                </a:lnTo>
                <a:lnTo>
                  <a:pt x="109461" y="134542"/>
                </a:lnTo>
                <a:lnTo>
                  <a:pt x="66117" y="134542"/>
                </a:lnTo>
                <a:lnTo>
                  <a:pt x="60189" y="134084"/>
                </a:lnTo>
                <a:lnTo>
                  <a:pt x="56328" y="132465"/>
                </a:lnTo>
                <a:lnTo>
                  <a:pt x="51768" y="130388"/>
                </a:lnTo>
                <a:lnTo>
                  <a:pt x="50856" y="126509"/>
                </a:lnTo>
                <a:lnTo>
                  <a:pt x="50869" y="104823"/>
                </a:lnTo>
                <a:lnTo>
                  <a:pt x="50964" y="23529"/>
                </a:lnTo>
                <a:lnTo>
                  <a:pt x="55007" y="11233"/>
                </a:lnTo>
                <a:lnTo>
                  <a:pt x="69764" y="7819"/>
                </a:lnTo>
                <a:lnTo>
                  <a:pt x="69764" y="0"/>
                </a:lnTo>
                <a:close/>
              </a:path>
              <a:path w="115570" h="144145">
                <a:moveTo>
                  <a:pt x="107324" y="104823"/>
                </a:moveTo>
                <a:lnTo>
                  <a:pt x="101405" y="118088"/>
                </a:lnTo>
                <a:lnTo>
                  <a:pt x="95299" y="126968"/>
                </a:lnTo>
                <a:lnTo>
                  <a:pt x="90071" y="132923"/>
                </a:lnTo>
                <a:lnTo>
                  <a:pt x="82076" y="134542"/>
                </a:lnTo>
                <a:lnTo>
                  <a:pt x="109461" y="134542"/>
                </a:lnTo>
                <a:lnTo>
                  <a:pt x="109713" y="133516"/>
                </a:lnTo>
                <a:lnTo>
                  <a:pt x="112850" y="118940"/>
                </a:lnTo>
                <a:lnTo>
                  <a:pt x="115393" y="106565"/>
                </a:lnTo>
                <a:lnTo>
                  <a:pt x="107324" y="104823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874636" y="6019734"/>
            <a:ext cx="166370" cy="195580"/>
          </a:xfrm>
          <a:custGeom>
            <a:avLst/>
            <a:gdLst/>
            <a:ahLst/>
            <a:cxnLst/>
            <a:rect l="l" t="t" r="r" b="b"/>
            <a:pathLst>
              <a:path w="166370" h="195579">
                <a:moveTo>
                  <a:pt x="89159" y="0"/>
                </a:moveTo>
                <a:lnTo>
                  <a:pt x="1823" y="0"/>
                </a:lnTo>
                <a:lnTo>
                  <a:pt x="2027" y="10313"/>
                </a:lnTo>
                <a:lnTo>
                  <a:pt x="17511" y="13266"/>
                </a:lnTo>
                <a:lnTo>
                  <a:pt x="24265" y="21460"/>
                </a:lnTo>
                <a:lnTo>
                  <a:pt x="25747" y="40103"/>
                </a:lnTo>
                <a:lnTo>
                  <a:pt x="25738" y="157333"/>
                </a:lnTo>
                <a:lnTo>
                  <a:pt x="23926" y="174368"/>
                </a:lnTo>
                <a:lnTo>
                  <a:pt x="16522" y="181901"/>
                </a:lnTo>
                <a:lnTo>
                  <a:pt x="0" y="184694"/>
                </a:lnTo>
                <a:lnTo>
                  <a:pt x="0" y="195232"/>
                </a:lnTo>
                <a:lnTo>
                  <a:pt x="77775" y="195224"/>
                </a:lnTo>
                <a:lnTo>
                  <a:pt x="118159" y="190447"/>
                </a:lnTo>
                <a:lnTo>
                  <a:pt x="141360" y="180898"/>
                </a:lnTo>
                <a:lnTo>
                  <a:pt x="75247" y="180898"/>
                </a:lnTo>
                <a:lnTo>
                  <a:pt x="67541" y="172295"/>
                </a:lnTo>
                <a:lnTo>
                  <a:pt x="65205" y="154426"/>
                </a:lnTo>
                <a:lnTo>
                  <a:pt x="65205" y="98074"/>
                </a:lnTo>
                <a:lnTo>
                  <a:pt x="139942" y="98074"/>
                </a:lnTo>
                <a:lnTo>
                  <a:pt x="126174" y="93365"/>
                </a:lnTo>
                <a:lnTo>
                  <a:pt x="109435" y="90285"/>
                </a:lnTo>
                <a:lnTo>
                  <a:pt x="116561" y="87488"/>
                </a:lnTo>
                <a:lnTo>
                  <a:pt x="120213" y="86162"/>
                </a:lnTo>
                <a:lnTo>
                  <a:pt x="65205" y="86162"/>
                </a:lnTo>
                <a:lnTo>
                  <a:pt x="65205" y="22663"/>
                </a:lnTo>
                <a:lnTo>
                  <a:pt x="65904" y="18081"/>
                </a:lnTo>
                <a:lnTo>
                  <a:pt x="69764" y="14202"/>
                </a:lnTo>
                <a:lnTo>
                  <a:pt x="74780" y="12369"/>
                </a:lnTo>
                <a:lnTo>
                  <a:pt x="138926" y="12369"/>
                </a:lnTo>
                <a:lnTo>
                  <a:pt x="129485" y="5568"/>
                </a:lnTo>
                <a:lnTo>
                  <a:pt x="118377" y="2344"/>
                </a:lnTo>
                <a:lnTo>
                  <a:pt x="105072" y="553"/>
                </a:lnTo>
                <a:lnTo>
                  <a:pt x="89159" y="0"/>
                </a:lnTo>
                <a:close/>
              </a:path>
              <a:path w="166370" h="195579">
                <a:moveTo>
                  <a:pt x="139942" y="98074"/>
                </a:moveTo>
                <a:lnTo>
                  <a:pt x="65205" y="98074"/>
                </a:lnTo>
                <a:lnTo>
                  <a:pt x="76947" y="98221"/>
                </a:lnTo>
                <a:lnTo>
                  <a:pt x="93354" y="100709"/>
                </a:lnTo>
                <a:lnTo>
                  <a:pt x="106147" y="106278"/>
                </a:lnTo>
                <a:lnTo>
                  <a:pt x="115306" y="114938"/>
                </a:lnTo>
                <a:lnTo>
                  <a:pt x="120813" y="126698"/>
                </a:lnTo>
                <a:lnTo>
                  <a:pt x="122649" y="141568"/>
                </a:lnTo>
                <a:lnTo>
                  <a:pt x="120243" y="156849"/>
                </a:lnTo>
                <a:lnTo>
                  <a:pt x="113869" y="168270"/>
                </a:lnTo>
                <a:lnTo>
                  <a:pt x="103958" y="175982"/>
                </a:lnTo>
                <a:lnTo>
                  <a:pt x="90941" y="180141"/>
                </a:lnTo>
                <a:lnTo>
                  <a:pt x="75247" y="180898"/>
                </a:lnTo>
                <a:lnTo>
                  <a:pt x="141360" y="180898"/>
                </a:lnTo>
                <a:lnTo>
                  <a:pt x="165335" y="142550"/>
                </a:lnTo>
                <a:lnTo>
                  <a:pt x="165883" y="125437"/>
                </a:lnTo>
                <a:lnTo>
                  <a:pt x="160706" y="114159"/>
                </a:lnTo>
                <a:lnTo>
                  <a:pt x="152141" y="105153"/>
                </a:lnTo>
                <a:lnTo>
                  <a:pt x="140520" y="98271"/>
                </a:lnTo>
                <a:lnTo>
                  <a:pt x="139942" y="98074"/>
                </a:lnTo>
                <a:close/>
              </a:path>
              <a:path w="166370" h="195579">
                <a:moveTo>
                  <a:pt x="138926" y="12369"/>
                </a:moveTo>
                <a:lnTo>
                  <a:pt x="74780" y="12369"/>
                </a:lnTo>
                <a:lnTo>
                  <a:pt x="84469" y="12496"/>
                </a:lnTo>
                <a:lnTo>
                  <a:pt x="95410" y="15427"/>
                </a:lnTo>
                <a:lnTo>
                  <a:pt x="104745" y="22961"/>
                </a:lnTo>
                <a:lnTo>
                  <a:pt x="111202" y="36056"/>
                </a:lnTo>
                <a:lnTo>
                  <a:pt x="113511" y="55668"/>
                </a:lnTo>
                <a:lnTo>
                  <a:pt x="109892" y="69224"/>
                </a:lnTo>
                <a:lnTo>
                  <a:pt x="101904" y="78730"/>
                </a:lnTo>
                <a:lnTo>
                  <a:pt x="89354" y="84328"/>
                </a:lnTo>
                <a:lnTo>
                  <a:pt x="72044" y="86162"/>
                </a:lnTo>
                <a:lnTo>
                  <a:pt x="120213" y="86162"/>
                </a:lnTo>
                <a:lnTo>
                  <a:pt x="153507" y="53608"/>
                </a:lnTo>
                <a:lnTo>
                  <a:pt x="155377" y="36123"/>
                </a:lnTo>
                <a:lnTo>
                  <a:pt x="151233" y="25287"/>
                </a:lnTo>
                <a:lnTo>
                  <a:pt x="142866" y="15208"/>
                </a:lnTo>
                <a:lnTo>
                  <a:pt x="138926" y="12369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8118613" y="6046348"/>
            <a:ext cx="149860" cy="150495"/>
          </a:xfrm>
          <a:custGeom>
            <a:avLst/>
            <a:gdLst/>
            <a:ahLst/>
            <a:cxnLst/>
            <a:rect l="l" t="t" r="r" b="b"/>
            <a:pathLst>
              <a:path w="149859" h="150495">
                <a:moveTo>
                  <a:pt x="73745" y="0"/>
                </a:moveTo>
                <a:lnTo>
                  <a:pt x="32906" y="12373"/>
                </a:lnTo>
                <a:lnTo>
                  <a:pt x="8031" y="43044"/>
                </a:lnTo>
                <a:lnTo>
                  <a:pt x="0" y="86529"/>
                </a:lnTo>
                <a:lnTo>
                  <a:pt x="2951" y="99942"/>
                </a:lnTo>
                <a:lnTo>
                  <a:pt x="24846" y="132511"/>
                </a:lnTo>
                <a:lnTo>
                  <a:pt x="64456" y="149312"/>
                </a:lnTo>
                <a:lnTo>
                  <a:pt x="81187" y="150461"/>
                </a:lnTo>
                <a:lnTo>
                  <a:pt x="95049" y="148116"/>
                </a:lnTo>
                <a:lnTo>
                  <a:pt x="107925" y="143499"/>
                </a:lnTo>
                <a:lnTo>
                  <a:pt x="112717" y="140701"/>
                </a:lnTo>
                <a:lnTo>
                  <a:pt x="71208" y="140701"/>
                </a:lnTo>
                <a:lnTo>
                  <a:pt x="60002" y="136350"/>
                </a:lnTo>
                <a:lnTo>
                  <a:pt x="37598" y="103785"/>
                </a:lnTo>
                <a:lnTo>
                  <a:pt x="33076" y="71460"/>
                </a:lnTo>
                <a:lnTo>
                  <a:pt x="33092" y="69449"/>
                </a:lnTo>
                <a:lnTo>
                  <a:pt x="45710" y="25482"/>
                </a:lnTo>
                <a:lnTo>
                  <a:pt x="78826" y="9900"/>
                </a:lnTo>
                <a:lnTo>
                  <a:pt x="113113" y="9900"/>
                </a:lnTo>
                <a:lnTo>
                  <a:pt x="102640" y="4938"/>
                </a:lnTo>
                <a:lnTo>
                  <a:pt x="88750" y="1255"/>
                </a:lnTo>
                <a:lnTo>
                  <a:pt x="73745" y="0"/>
                </a:lnTo>
                <a:close/>
              </a:path>
              <a:path w="149859" h="150495">
                <a:moveTo>
                  <a:pt x="113113" y="9900"/>
                </a:moveTo>
                <a:lnTo>
                  <a:pt x="78826" y="9900"/>
                </a:lnTo>
                <a:lnTo>
                  <a:pt x="89215" y="13661"/>
                </a:lnTo>
                <a:lnTo>
                  <a:pt x="98212" y="20863"/>
                </a:lnTo>
                <a:lnTo>
                  <a:pt x="105596" y="31319"/>
                </a:lnTo>
                <a:lnTo>
                  <a:pt x="111145" y="44840"/>
                </a:lnTo>
                <a:lnTo>
                  <a:pt x="114638" y="61238"/>
                </a:lnTo>
                <a:lnTo>
                  <a:pt x="115851" y="80325"/>
                </a:lnTo>
                <a:lnTo>
                  <a:pt x="114425" y="98917"/>
                </a:lnTo>
                <a:lnTo>
                  <a:pt x="95046" y="134341"/>
                </a:lnTo>
                <a:lnTo>
                  <a:pt x="71208" y="140701"/>
                </a:lnTo>
                <a:lnTo>
                  <a:pt x="112717" y="140701"/>
                </a:lnTo>
                <a:lnTo>
                  <a:pt x="144255" y="104334"/>
                </a:lnTo>
                <a:lnTo>
                  <a:pt x="149594" y="73751"/>
                </a:lnTo>
                <a:lnTo>
                  <a:pt x="149437" y="68545"/>
                </a:lnTo>
                <a:lnTo>
                  <a:pt x="135278" y="28862"/>
                </a:lnTo>
                <a:lnTo>
                  <a:pt x="115181" y="10880"/>
                </a:lnTo>
                <a:lnTo>
                  <a:pt x="113113" y="9900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8309002" y="6046307"/>
            <a:ext cx="147955" cy="147955"/>
          </a:xfrm>
          <a:custGeom>
            <a:avLst/>
            <a:gdLst/>
            <a:ahLst/>
            <a:cxnLst/>
            <a:rect l="l" t="t" r="r" b="b"/>
            <a:pathLst>
              <a:path w="147954" h="147954">
                <a:moveTo>
                  <a:pt x="81194" y="0"/>
                </a:moveTo>
                <a:lnTo>
                  <a:pt x="69795" y="2962"/>
                </a:lnTo>
                <a:lnTo>
                  <a:pt x="20017" y="127592"/>
                </a:lnTo>
                <a:lnTo>
                  <a:pt x="12589" y="136489"/>
                </a:lnTo>
                <a:lnTo>
                  <a:pt x="243" y="139551"/>
                </a:lnTo>
                <a:lnTo>
                  <a:pt x="0" y="147340"/>
                </a:lnTo>
                <a:lnTo>
                  <a:pt x="49276" y="147340"/>
                </a:lnTo>
                <a:lnTo>
                  <a:pt x="49276" y="139551"/>
                </a:lnTo>
                <a:lnTo>
                  <a:pt x="33316" y="137719"/>
                </a:lnTo>
                <a:lnTo>
                  <a:pt x="32860" y="134512"/>
                </a:lnTo>
                <a:lnTo>
                  <a:pt x="36052" y="123974"/>
                </a:lnTo>
                <a:lnTo>
                  <a:pt x="38545" y="115025"/>
                </a:lnTo>
                <a:lnTo>
                  <a:pt x="41524" y="107023"/>
                </a:lnTo>
                <a:lnTo>
                  <a:pt x="43804" y="100151"/>
                </a:lnTo>
                <a:lnTo>
                  <a:pt x="117398" y="100151"/>
                </a:lnTo>
                <a:lnTo>
                  <a:pt x="115736" y="95694"/>
                </a:lnTo>
                <a:lnTo>
                  <a:pt x="113064" y="88453"/>
                </a:lnTo>
                <a:lnTo>
                  <a:pt x="82106" y="88453"/>
                </a:lnTo>
                <a:lnTo>
                  <a:pt x="47708" y="88332"/>
                </a:lnTo>
                <a:lnTo>
                  <a:pt x="51952" y="76493"/>
                </a:lnTo>
                <a:lnTo>
                  <a:pt x="56190" y="64618"/>
                </a:lnTo>
                <a:lnTo>
                  <a:pt x="60509" y="52656"/>
                </a:lnTo>
                <a:lnTo>
                  <a:pt x="64992" y="40561"/>
                </a:lnTo>
                <a:lnTo>
                  <a:pt x="95684" y="40561"/>
                </a:lnTo>
                <a:lnTo>
                  <a:pt x="81194" y="0"/>
                </a:lnTo>
                <a:close/>
              </a:path>
              <a:path w="147954" h="147954">
                <a:moveTo>
                  <a:pt x="117398" y="100151"/>
                </a:moveTo>
                <a:lnTo>
                  <a:pt x="43804" y="100151"/>
                </a:lnTo>
                <a:lnTo>
                  <a:pt x="86604" y="101277"/>
                </a:lnTo>
                <a:lnTo>
                  <a:pt x="91179" y="114101"/>
                </a:lnTo>
                <a:lnTo>
                  <a:pt x="95087" y="125104"/>
                </a:lnTo>
                <a:lnTo>
                  <a:pt x="98522" y="134970"/>
                </a:lnTo>
                <a:lnTo>
                  <a:pt x="97366" y="137719"/>
                </a:lnTo>
                <a:lnTo>
                  <a:pt x="84386" y="139551"/>
                </a:lnTo>
                <a:lnTo>
                  <a:pt x="84386" y="147340"/>
                </a:lnTo>
                <a:lnTo>
                  <a:pt x="147555" y="147340"/>
                </a:lnTo>
                <a:lnTo>
                  <a:pt x="143825" y="139033"/>
                </a:lnTo>
                <a:lnTo>
                  <a:pt x="134989" y="135544"/>
                </a:lnTo>
                <a:lnTo>
                  <a:pt x="128111" y="126301"/>
                </a:lnTo>
                <a:lnTo>
                  <a:pt x="120147" y="107522"/>
                </a:lnTo>
                <a:lnTo>
                  <a:pt x="117398" y="100151"/>
                </a:lnTo>
                <a:close/>
              </a:path>
              <a:path w="147954" h="147954">
                <a:moveTo>
                  <a:pt x="95684" y="40561"/>
                </a:moveTo>
                <a:lnTo>
                  <a:pt x="65691" y="40561"/>
                </a:lnTo>
                <a:lnTo>
                  <a:pt x="82106" y="88453"/>
                </a:lnTo>
                <a:lnTo>
                  <a:pt x="113064" y="88453"/>
                </a:lnTo>
                <a:lnTo>
                  <a:pt x="111361" y="83835"/>
                </a:lnTo>
                <a:lnTo>
                  <a:pt x="107013" y="71946"/>
                </a:lnTo>
                <a:lnTo>
                  <a:pt x="102689" y="60027"/>
                </a:lnTo>
                <a:lnTo>
                  <a:pt x="98381" y="48079"/>
                </a:lnTo>
                <a:lnTo>
                  <a:pt x="95684" y="40561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508083" y="6049728"/>
            <a:ext cx="137795" cy="146050"/>
          </a:xfrm>
          <a:custGeom>
            <a:avLst/>
            <a:gdLst/>
            <a:ahLst/>
            <a:cxnLst/>
            <a:rect l="l" t="t" r="r" b="b"/>
            <a:pathLst>
              <a:path w="137795" h="146050">
                <a:moveTo>
                  <a:pt x="94854" y="82039"/>
                </a:moveTo>
                <a:lnTo>
                  <a:pt x="59064" y="82039"/>
                </a:lnTo>
                <a:lnTo>
                  <a:pt x="62925" y="84787"/>
                </a:lnTo>
                <a:lnTo>
                  <a:pt x="70508" y="98856"/>
                </a:lnTo>
                <a:lnTo>
                  <a:pt x="91050" y="132926"/>
                </a:lnTo>
                <a:lnTo>
                  <a:pt x="129741" y="145752"/>
                </a:lnTo>
                <a:lnTo>
                  <a:pt x="132477" y="145752"/>
                </a:lnTo>
                <a:lnTo>
                  <a:pt x="135000" y="145996"/>
                </a:lnTo>
                <a:lnTo>
                  <a:pt x="136368" y="145996"/>
                </a:lnTo>
                <a:lnTo>
                  <a:pt x="137736" y="138879"/>
                </a:lnTo>
                <a:lnTo>
                  <a:pt x="132720" y="137047"/>
                </a:lnTo>
                <a:lnTo>
                  <a:pt x="129072" y="134542"/>
                </a:lnTo>
                <a:lnTo>
                  <a:pt x="101325" y="95643"/>
                </a:lnTo>
                <a:lnTo>
                  <a:pt x="95137" y="83082"/>
                </a:lnTo>
                <a:lnTo>
                  <a:pt x="94854" y="82039"/>
                </a:lnTo>
                <a:close/>
              </a:path>
              <a:path w="137795" h="146050">
                <a:moveTo>
                  <a:pt x="62712" y="0"/>
                </a:moveTo>
                <a:lnTo>
                  <a:pt x="911" y="0"/>
                </a:lnTo>
                <a:lnTo>
                  <a:pt x="5115" y="8300"/>
                </a:lnTo>
                <a:lnTo>
                  <a:pt x="16576" y="13383"/>
                </a:lnTo>
                <a:lnTo>
                  <a:pt x="18938" y="29352"/>
                </a:lnTo>
                <a:lnTo>
                  <a:pt x="18809" y="120211"/>
                </a:lnTo>
                <a:lnTo>
                  <a:pt x="14569" y="132514"/>
                </a:lnTo>
                <a:lnTo>
                  <a:pt x="0" y="136130"/>
                </a:lnTo>
                <a:lnTo>
                  <a:pt x="0" y="143919"/>
                </a:lnTo>
                <a:lnTo>
                  <a:pt x="66573" y="143919"/>
                </a:lnTo>
                <a:lnTo>
                  <a:pt x="61214" y="135574"/>
                </a:lnTo>
                <a:lnTo>
                  <a:pt x="50021" y="130349"/>
                </a:lnTo>
                <a:lnTo>
                  <a:pt x="47665" y="114353"/>
                </a:lnTo>
                <a:lnTo>
                  <a:pt x="47665" y="82039"/>
                </a:lnTo>
                <a:lnTo>
                  <a:pt x="94854" y="82039"/>
                </a:lnTo>
                <a:lnTo>
                  <a:pt x="92499" y="73334"/>
                </a:lnTo>
                <a:lnTo>
                  <a:pt x="47665" y="73334"/>
                </a:lnTo>
                <a:lnTo>
                  <a:pt x="47665" y="14691"/>
                </a:lnTo>
                <a:lnTo>
                  <a:pt x="48121" y="12400"/>
                </a:lnTo>
                <a:lnTo>
                  <a:pt x="49701" y="11026"/>
                </a:lnTo>
                <a:lnTo>
                  <a:pt x="51069" y="9651"/>
                </a:lnTo>
                <a:lnTo>
                  <a:pt x="54048" y="8949"/>
                </a:lnTo>
                <a:lnTo>
                  <a:pt x="102093" y="8949"/>
                </a:lnTo>
                <a:lnTo>
                  <a:pt x="100594" y="7582"/>
                </a:lnTo>
                <a:lnTo>
                  <a:pt x="91036" y="3164"/>
                </a:lnTo>
                <a:lnTo>
                  <a:pt x="78727" y="739"/>
                </a:lnTo>
                <a:lnTo>
                  <a:pt x="62712" y="0"/>
                </a:lnTo>
                <a:close/>
              </a:path>
              <a:path w="137795" h="146050">
                <a:moveTo>
                  <a:pt x="102093" y="8949"/>
                </a:moveTo>
                <a:lnTo>
                  <a:pt x="54048" y="8949"/>
                </a:lnTo>
                <a:lnTo>
                  <a:pt x="64830" y="9453"/>
                </a:lnTo>
                <a:lnTo>
                  <a:pt x="74996" y="14318"/>
                </a:lnTo>
                <a:lnTo>
                  <a:pt x="82646" y="25535"/>
                </a:lnTo>
                <a:lnTo>
                  <a:pt x="85612" y="44552"/>
                </a:lnTo>
                <a:lnTo>
                  <a:pt x="82599" y="57496"/>
                </a:lnTo>
                <a:lnTo>
                  <a:pt x="75023" y="67378"/>
                </a:lnTo>
                <a:lnTo>
                  <a:pt x="70220" y="71745"/>
                </a:lnTo>
                <a:lnTo>
                  <a:pt x="62712" y="73334"/>
                </a:lnTo>
                <a:lnTo>
                  <a:pt x="92499" y="73334"/>
                </a:lnTo>
                <a:lnTo>
                  <a:pt x="92333" y="72722"/>
                </a:lnTo>
                <a:lnTo>
                  <a:pt x="101859" y="66877"/>
                </a:lnTo>
                <a:lnTo>
                  <a:pt x="109542" y="58187"/>
                </a:lnTo>
                <a:lnTo>
                  <a:pt x="114474" y="45541"/>
                </a:lnTo>
                <a:lnTo>
                  <a:pt x="115748" y="27828"/>
                </a:lnTo>
                <a:lnTo>
                  <a:pt x="110146" y="16292"/>
                </a:lnTo>
                <a:lnTo>
                  <a:pt x="102093" y="8949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8692329" y="6049728"/>
            <a:ext cx="151130" cy="144145"/>
          </a:xfrm>
          <a:custGeom>
            <a:avLst/>
            <a:gdLst/>
            <a:ahLst/>
            <a:cxnLst/>
            <a:rect l="l" t="t" r="r" b="b"/>
            <a:pathLst>
              <a:path w="151129" h="144145">
                <a:moveTo>
                  <a:pt x="68184" y="0"/>
                </a:moveTo>
                <a:lnTo>
                  <a:pt x="1823" y="0"/>
                </a:lnTo>
                <a:lnTo>
                  <a:pt x="5976" y="8279"/>
                </a:lnTo>
                <a:lnTo>
                  <a:pt x="17269" y="13048"/>
                </a:lnTo>
                <a:lnTo>
                  <a:pt x="19607" y="29565"/>
                </a:lnTo>
                <a:lnTo>
                  <a:pt x="19455" y="120995"/>
                </a:lnTo>
                <a:lnTo>
                  <a:pt x="15088" y="132838"/>
                </a:lnTo>
                <a:lnTo>
                  <a:pt x="0" y="136130"/>
                </a:lnTo>
                <a:lnTo>
                  <a:pt x="0" y="143919"/>
                </a:lnTo>
                <a:lnTo>
                  <a:pt x="67108" y="143608"/>
                </a:lnTo>
                <a:lnTo>
                  <a:pt x="104855" y="135467"/>
                </a:lnTo>
                <a:lnTo>
                  <a:pt x="107176" y="134328"/>
                </a:lnTo>
                <a:lnTo>
                  <a:pt x="63102" y="134328"/>
                </a:lnTo>
                <a:lnTo>
                  <a:pt x="51803" y="128495"/>
                </a:lnTo>
                <a:lnTo>
                  <a:pt x="49033" y="112979"/>
                </a:lnTo>
                <a:lnTo>
                  <a:pt x="49033" y="17898"/>
                </a:lnTo>
                <a:lnTo>
                  <a:pt x="49489" y="14233"/>
                </a:lnTo>
                <a:lnTo>
                  <a:pt x="51525" y="12156"/>
                </a:lnTo>
                <a:lnTo>
                  <a:pt x="52893" y="10781"/>
                </a:lnTo>
                <a:lnTo>
                  <a:pt x="57453" y="9193"/>
                </a:lnTo>
                <a:lnTo>
                  <a:pt x="116489" y="9193"/>
                </a:lnTo>
                <a:lnTo>
                  <a:pt x="109488" y="5997"/>
                </a:lnTo>
                <a:lnTo>
                  <a:pt x="97138" y="2589"/>
                </a:lnTo>
                <a:lnTo>
                  <a:pt x="83357" y="628"/>
                </a:lnTo>
                <a:lnTo>
                  <a:pt x="68184" y="0"/>
                </a:lnTo>
                <a:close/>
              </a:path>
              <a:path w="151129" h="144145">
                <a:moveTo>
                  <a:pt x="116489" y="9193"/>
                </a:moveTo>
                <a:lnTo>
                  <a:pt x="57453" y="9193"/>
                </a:lnTo>
                <a:lnTo>
                  <a:pt x="71963" y="9525"/>
                </a:lnTo>
                <a:lnTo>
                  <a:pt x="83459" y="12228"/>
                </a:lnTo>
                <a:lnTo>
                  <a:pt x="114424" y="48898"/>
                </a:lnTo>
                <a:lnTo>
                  <a:pt x="117096" y="81433"/>
                </a:lnTo>
                <a:lnTo>
                  <a:pt x="114055" y="96833"/>
                </a:lnTo>
                <a:lnTo>
                  <a:pt x="90115" y="128040"/>
                </a:lnTo>
                <a:lnTo>
                  <a:pt x="63102" y="134328"/>
                </a:lnTo>
                <a:lnTo>
                  <a:pt x="107176" y="134328"/>
                </a:lnTo>
                <a:lnTo>
                  <a:pt x="141537" y="104465"/>
                </a:lnTo>
                <a:lnTo>
                  <a:pt x="150912" y="63599"/>
                </a:lnTo>
                <a:lnTo>
                  <a:pt x="148998" y="49771"/>
                </a:lnTo>
                <a:lnTo>
                  <a:pt x="144570" y="37561"/>
                </a:lnTo>
                <a:lnTo>
                  <a:pt x="138020" y="26871"/>
                </a:lnTo>
                <a:lnTo>
                  <a:pt x="129740" y="17605"/>
                </a:lnTo>
                <a:lnTo>
                  <a:pt x="120368" y="10964"/>
                </a:lnTo>
                <a:lnTo>
                  <a:pt x="116489" y="9193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6277081" y="6372624"/>
            <a:ext cx="1126891" cy="1500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7476261" y="6372624"/>
            <a:ext cx="1364748" cy="1495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6259067" y="6253921"/>
            <a:ext cx="2595245" cy="79375"/>
          </a:xfrm>
          <a:custGeom>
            <a:avLst/>
            <a:gdLst/>
            <a:ahLst/>
            <a:cxnLst/>
            <a:rect l="l" t="t" r="r" b="b"/>
            <a:pathLst>
              <a:path w="2595245" h="79375">
                <a:moveTo>
                  <a:pt x="1297233" y="0"/>
                </a:moveTo>
                <a:lnTo>
                  <a:pt x="1262122" y="35289"/>
                </a:lnTo>
                <a:lnTo>
                  <a:pt x="0" y="35289"/>
                </a:lnTo>
                <a:lnTo>
                  <a:pt x="0" y="43768"/>
                </a:lnTo>
                <a:lnTo>
                  <a:pt x="1262122" y="43768"/>
                </a:lnTo>
                <a:lnTo>
                  <a:pt x="1297233" y="79057"/>
                </a:lnTo>
                <a:lnTo>
                  <a:pt x="1314332" y="61871"/>
                </a:lnTo>
                <a:lnTo>
                  <a:pt x="1297233" y="61871"/>
                </a:lnTo>
                <a:lnTo>
                  <a:pt x="1275102" y="39415"/>
                </a:lnTo>
                <a:lnTo>
                  <a:pt x="1297233" y="17186"/>
                </a:lnTo>
                <a:lnTo>
                  <a:pt x="1314332" y="17186"/>
                </a:lnTo>
                <a:lnTo>
                  <a:pt x="1297233" y="0"/>
                </a:lnTo>
                <a:close/>
              </a:path>
              <a:path w="2595245" h="79375">
                <a:moveTo>
                  <a:pt x="1314332" y="17186"/>
                </a:moveTo>
                <a:lnTo>
                  <a:pt x="1297233" y="17186"/>
                </a:lnTo>
                <a:lnTo>
                  <a:pt x="1319576" y="39415"/>
                </a:lnTo>
                <a:lnTo>
                  <a:pt x="1297233" y="61871"/>
                </a:lnTo>
                <a:lnTo>
                  <a:pt x="1314332" y="61871"/>
                </a:lnTo>
                <a:lnTo>
                  <a:pt x="1332343" y="43768"/>
                </a:lnTo>
                <a:lnTo>
                  <a:pt x="2594709" y="43768"/>
                </a:lnTo>
                <a:lnTo>
                  <a:pt x="2594709" y="35289"/>
                </a:lnTo>
                <a:lnTo>
                  <a:pt x="1332343" y="35289"/>
                </a:lnTo>
                <a:lnTo>
                  <a:pt x="1314332" y="17186"/>
                </a:lnTo>
                <a:close/>
              </a:path>
            </a:pathLst>
          </a:custGeom>
          <a:solidFill>
            <a:srgbClr val="FDC5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8864021" y="6372395"/>
            <a:ext cx="51435" cy="52069"/>
          </a:xfrm>
          <a:custGeom>
            <a:avLst/>
            <a:gdLst/>
            <a:ahLst/>
            <a:cxnLst/>
            <a:rect l="l" t="t" r="r" b="b"/>
            <a:pathLst>
              <a:path w="51434" h="52070">
                <a:moveTo>
                  <a:pt x="32830" y="0"/>
                </a:moveTo>
                <a:lnTo>
                  <a:pt x="18695" y="0"/>
                </a:lnTo>
                <a:lnTo>
                  <a:pt x="12554" y="2519"/>
                </a:lnTo>
                <a:lnTo>
                  <a:pt x="2523" y="12605"/>
                </a:lnTo>
                <a:lnTo>
                  <a:pt x="0" y="18790"/>
                </a:lnTo>
                <a:lnTo>
                  <a:pt x="0" y="32998"/>
                </a:lnTo>
                <a:lnTo>
                  <a:pt x="2523" y="38957"/>
                </a:lnTo>
                <a:lnTo>
                  <a:pt x="12554" y="49040"/>
                </a:lnTo>
                <a:lnTo>
                  <a:pt x="18482" y="51559"/>
                </a:lnTo>
                <a:lnTo>
                  <a:pt x="32830" y="51559"/>
                </a:lnTo>
                <a:lnTo>
                  <a:pt x="38758" y="49040"/>
                </a:lnTo>
                <a:lnTo>
                  <a:pt x="39669" y="48123"/>
                </a:lnTo>
                <a:lnTo>
                  <a:pt x="19607" y="48123"/>
                </a:lnTo>
                <a:lnTo>
                  <a:pt x="14378" y="46062"/>
                </a:lnTo>
                <a:lnTo>
                  <a:pt x="5714" y="37351"/>
                </a:lnTo>
                <a:lnTo>
                  <a:pt x="3647" y="32082"/>
                </a:lnTo>
                <a:lnTo>
                  <a:pt x="3647" y="19706"/>
                </a:lnTo>
                <a:lnTo>
                  <a:pt x="5714" y="14437"/>
                </a:lnTo>
                <a:lnTo>
                  <a:pt x="14378" y="5729"/>
                </a:lnTo>
                <a:lnTo>
                  <a:pt x="19607" y="3665"/>
                </a:lnTo>
                <a:lnTo>
                  <a:pt x="39897" y="3665"/>
                </a:lnTo>
                <a:lnTo>
                  <a:pt x="38758" y="2519"/>
                </a:lnTo>
                <a:lnTo>
                  <a:pt x="32830" y="0"/>
                </a:lnTo>
                <a:close/>
              </a:path>
              <a:path w="51434" h="52070">
                <a:moveTo>
                  <a:pt x="39897" y="3665"/>
                </a:moveTo>
                <a:lnTo>
                  <a:pt x="31705" y="3665"/>
                </a:lnTo>
                <a:lnTo>
                  <a:pt x="36934" y="5729"/>
                </a:lnTo>
                <a:lnTo>
                  <a:pt x="45598" y="14437"/>
                </a:lnTo>
                <a:lnTo>
                  <a:pt x="47665" y="19706"/>
                </a:lnTo>
                <a:lnTo>
                  <a:pt x="47665" y="32082"/>
                </a:lnTo>
                <a:lnTo>
                  <a:pt x="45598" y="37351"/>
                </a:lnTo>
                <a:lnTo>
                  <a:pt x="36934" y="46062"/>
                </a:lnTo>
                <a:lnTo>
                  <a:pt x="31705" y="48123"/>
                </a:lnTo>
                <a:lnTo>
                  <a:pt x="39669" y="48123"/>
                </a:lnTo>
                <a:lnTo>
                  <a:pt x="48789" y="38957"/>
                </a:lnTo>
                <a:lnTo>
                  <a:pt x="51312" y="32998"/>
                </a:lnTo>
                <a:lnTo>
                  <a:pt x="51312" y="18561"/>
                </a:lnTo>
                <a:lnTo>
                  <a:pt x="48789" y="12605"/>
                </a:lnTo>
                <a:lnTo>
                  <a:pt x="39897" y="3665"/>
                </a:lnTo>
                <a:close/>
              </a:path>
              <a:path w="51434" h="52070">
                <a:moveTo>
                  <a:pt x="28726" y="11456"/>
                </a:moveTo>
                <a:lnTo>
                  <a:pt x="15290" y="11456"/>
                </a:lnTo>
                <a:lnTo>
                  <a:pt x="15290" y="39874"/>
                </a:lnTo>
                <a:lnTo>
                  <a:pt x="20306" y="39874"/>
                </a:lnTo>
                <a:lnTo>
                  <a:pt x="20306" y="28643"/>
                </a:lnTo>
                <a:lnTo>
                  <a:pt x="34692" y="28643"/>
                </a:lnTo>
                <a:lnTo>
                  <a:pt x="34198" y="27956"/>
                </a:lnTo>
                <a:lnTo>
                  <a:pt x="32617" y="27039"/>
                </a:lnTo>
                <a:lnTo>
                  <a:pt x="30337" y="26810"/>
                </a:lnTo>
                <a:lnTo>
                  <a:pt x="32161" y="26352"/>
                </a:lnTo>
                <a:lnTo>
                  <a:pt x="33529" y="25894"/>
                </a:lnTo>
                <a:lnTo>
                  <a:pt x="34441" y="25436"/>
                </a:lnTo>
                <a:lnTo>
                  <a:pt x="34745" y="25207"/>
                </a:lnTo>
                <a:lnTo>
                  <a:pt x="20306" y="25207"/>
                </a:lnTo>
                <a:lnTo>
                  <a:pt x="20306" y="14895"/>
                </a:lnTo>
                <a:lnTo>
                  <a:pt x="36431" y="14895"/>
                </a:lnTo>
                <a:lnTo>
                  <a:pt x="35809" y="13750"/>
                </a:lnTo>
                <a:lnTo>
                  <a:pt x="32830" y="12605"/>
                </a:lnTo>
                <a:lnTo>
                  <a:pt x="31249" y="11914"/>
                </a:lnTo>
                <a:lnTo>
                  <a:pt x="28726" y="11456"/>
                </a:lnTo>
                <a:close/>
              </a:path>
              <a:path w="51434" h="52070">
                <a:moveTo>
                  <a:pt x="34692" y="28643"/>
                </a:moveTo>
                <a:lnTo>
                  <a:pt x="26902" y="28643"/>
                </a:lnTo>
                <a:lnTo>
                  <a:pt x="28726" y="29101"/>
                </a:lnTo>
                <a:lnTo>
                  <a:pt x="29638" y="29562"/>
                </a:lnTo>
                <a:lnTo>
                  <a:pt x="31462" y="30708"/>
                </a:lnTo>
                <a:lnTo>
                  <a:pt x="32374" y="32769"/>
                </a:lnTo>
                <a:lnTo>
                  <a:pt x="32374" y="39415"/>
                </a:lnTo>
                <a:lnTo>
                  <a:pt x="32617" y="39415"/>
                </a:lnTo>
                <a:lnTo>
                  <a:pt x="32617" y="39874"/>
                </a:lnTo>
                <a:lnTo>
                  <a:pt x="37177" y="39874"/>
                </a:lnTo>
                <a:lnTo>
                  <a:pt x="37177" y="39415"/>
                </a:lnTo>
                <a:lnTo>
                  <a:pt x="36934" y="39186"/>
                </a:lnTo>
                <a:lnTo>
                  <a:pt x="36934" y="38041"/>
                </a:lnTo>
                <a:lnTo>
                  <a:pt x="36721" y="37351"/>
                </a:lnTo>
                <a:lnTo>
                  <a:pt x="36721" y="32540"/>
                </a:lnTo>
                <a:lnTo>
                  <a:pt x="36265" y="30937"/>
                </a:lnTo>
                <a:lnTo>
                  <a:pt x="35353" y="29562"/>
                </a:lnTo>
                <a:lnTo>
                  <a:pt x="34692" y="28643"/>
                </a:lnTo>
                <a:close/>
              </a:path>
              <a:path w="51434" h="52070">
                <a:moveTo>
                  <a:pt x="36431" y="14895"/>
                </a:moveTo>
                <a:lnTo>
                  <a:pt x="27358" y="14895"/>
                </a:lnTo>
                <a:lnTo>
                  <a:pt x="29182" y="15354"/>
                </a:lnTo>
                <a:lnTo>
                  <a:pt x="30550" y="16041"/>
                </a:lnTo>
                <a:lnTo>
                  <a:pt x="31705" y="16728"/>
                </a:lnTo>
                <a:lnTo>
                  <a:pt x="32374" y="18102"/>
                </a:lnTo>
                <a:lnTo>
                  <a:pt x="32374" y="22229"/>
                </a:lnTo>
                <a:lnTo>
                  <a:pt x="31462" y="23832"/>
                </a:lnTo>
                <a:lnTo>
                  <a:pt x="29425" y="24520"/>
                </a:lnTo>
                <a:lnTo>
                  <a:pt x="28513" y="24978"/>
                </a:lnTo>
                <a:lnTo>
                  <a:pt x="26902" y="25207"/>
                </a:lnTo>
                <a:lnTo>
                  <a:pt x="34745" y="25207"/>
                </a:lnTo>
                <a:lnTo>
                  <a:pt x="36265" y="24061"/>
                </a:lnTo>
                <a:lnTo>
                  <a:pt x="37177" y="22229"/>
                </a:lnTo>
                <a:lnTo>
                  <a:pt x="37177" y="16270"/>
                </a:lnTo>
                <a:lnTo>
                  <a:pt x="36431" y="14895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0" y="0"/>
            <a:ext cx="9143999" cy="68579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554855" cy="358775"/>
          </a:xfrm>
          <a:custGeom>
            <a:avLst/>
            <a:gdLst/>
            <a:ahLst/>
            <a:cxnLst/>
            <a:rect l="l" t="t" r="r" b="b"/>
            <a:pathLst>
              <a:path w="4554855" h="358775">
                <a:moveTo>
                  <a:pt x="0" y="358542"/>
                </a:moveTo>
                <a:lnTo>
                  <a:pt x="4554855" y="358542"/>
                </a:lnTo>
                <a:lnTo>
                  <a:pt x="4554855" y="0"/>
                </a:lnTo>
                <a:lnTo>
                  <a:pt x="0" y="0"/>
                </a:lnTo>
                <a:lnTo>
                  <a:pt x="0" y="358542"/>
                </a:lnTo>
              </a:path>
            </a:pathLst>
          </a:custGeom>
          <a:solidFill>
            <a:srgbClr val="F9BD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589145" y="0"/>
            <a:ext cx="4554855" cy="358775"/>
          </a:xfrm>
          <a:custGeom>
            <a:avLst/>
            <a:gdLst/>
            <a:ahLst/>
            <a:cxnLst/>
            <a:rect l="l" t="t" r="r" b="b"/>
            <a:pathLst>
              <a:path w="4554855" h="358775">
                <a:moveTo>
                  <a:pt x="0" y="358542"/>
                </a:moveTo>
                <a:lnTo>
                  <a:pt x="4554855" y="358542"/>
                </a:lnTo>
                <a:lnTo>
                  <a:pt x="4554855" y="0"/>
                </a:lnTo>
                <a:lnTo>
                  <a:pt x="0" y="0"/>
                </a:lnTo>
                <a:lnTo>
                  <a:pt x="0" y="358542"/>
                </a:lnTo>
              </a:path>
            </a:pathLst>
          </a:custGeom>
          <a:solidFill>
            <a:srgbClr val="3B46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270469" y="6019734"/>
            <a:ext cx="212090" cy="198755"/>
          </a:xfrm>
          <a:custGeom>
            <a:avLst/>
            <a:gdLst/>
            <a:ahLst/>
            <a:cxnLst/>
            <a:rect l="l" t="t" r="r" b="b"/>
            <a:pathLst>
              <a:path w="212089" h="198754">
                <a:moveTo>
                  <a:pt x="97514" y="48563"/>
                </a:moveTo>
                <a:lnTo>
                  <a:pt x="46289" y="48563"/>
                </a:lnTo>
                <a:lnTo>
                  <a:pt x="171018" y="198439"/>
                </a:lnTo>
                <a:lnTo>
                  <a:pt x="185384" y="198439"/>
                </a:lnTo>
                <a:lnTo>
                  <a:pt x="185408" y="131763"/>
                </a:lnTo>
                <a:lnTo>
                  <a:pt x="169650" y="131763"/>
                </a:lnTo>
                <a:lnTo>
                  <a:pt x="97514" y="48563"/>
                </a:lnTo>
                <a:close/>
              </a:path>
              <a:path w="212089" h="198754">
                <a:moveTo>
                  <a:pt x="55408" y="0"/>
                </a:moveTo>
                <a:lnTo>
                  <a:pt x="0" y="0"/>
                </a:lnTo>
                <a:lnTo>
                  <a:pt x="7123" y="11257"/>
                </a:lnTo>
                <a:lnTo>
                  <a:pt x="18129" y="15618"/>
                </a:lnTo>
                <a:lnTo>
                  <a:pt x="28032" y="25793"/>
                </a:lnTo>
                <a:lnTo>
                  <a:pt x="30685" y="35949"/>
                </a:lnTo>
                <a:lnTo>
                  <a:pt x="31238" y="53389"/>
                </a:lnTo>
                <a:lnTo>
                  <a:pt x="31188" y="123514"/>
                </a:lnTo>
                <a:lnTo>
                  <a:pt x="26804" y="172224"/>
                </a:lnTo>
                <a:lnTo>
                  <a:pt x="3192" y="184694"/>
                </a:lnTo>
                <a:lnTo>
                  <a:pt x="3192" y="195232"/>
                </a:lnTo>
                <a:lnTo>
                  <a:pt x="76615" y="195232"/>
                </a:lnTo>
                <a:lnTo>
                  <a:pt x="74271" y="184597"/>
                </a:lnTo>
                <a:lnTo>
                  <a:pt x="58794" y="181594"/>
                </a:lnTo>
                <a:lnTo>
                  <a:pt x="50731" y="173425"/>
                </a:lnTo>
                <a:lnTo>
                  <a:pt x="47234" y="158239"/>
                </a:lnTo>
                <a:lnTo>
                  <a:pt x="46457" y="147999"/>
                </a:lnTo>
                <a:lnTo>
                  <a:pt x="45850" y="134311"/>
                </a:lnTo>
                <a:lnTo>
                  <a:pt x="45605" y="116155"/>
                </a:lnTo>
                <a:lnTo>
                  <a:pt x="45605" y="48563"/>
                </a:lnTo>
                <a:lnTo>
                  <a:pt x="97514" y="48563"/>
                </a:lnTo>
                <a:lnTo>
                  <a:pt x="55408" y="0"/>
                </a:lnTo>
                <a:close/>
              </a:path>
              <a:path w="212089" h="198754">
                <a:moveTo>
                  <a:pt x="212062" y="0"/>
                </a:moveTo>
                <a:lnTo>
                  <a:pt x="138868" y="0"/>
                </a:lnTo>
                <a:lnTo>
                  <a:pt x="141869" y="10484"/>
                </a:lnTo>
                <a:lnTo>
                  <a:pt x="157174" y="13648"/>
                </a:lnTo>
                <a:lnTo>
                  <a:pt x="165547" y="21595"/>
                </a:lnTo>
                <a:lnTo>
                  <a:pt x="169121" y="36446"/>
                </a:lnTo>
                <a:lnTo>
                  <a:pt x="169973" y="46885"/>
                </a:lnTo>
                <a:lnTo>
                  <a:pt x="170706" y="60786"/>
                </a:lnTo>
                <a:lnTo>
                  <a:pt x="171018" y="78831"/>
                </a:lnTo>
                <a:lnTo>
                  <a:pt x="171018" y="131763"/>
                </a:lnTo>
                <a:lnTo>
                  <a:pt x="185408" y="131763"/>
                </a:lnTo>
                <a:lnTo>
                  <a:pt x="185430" y="71765"/>
                </a:lnTo>
                <a:lnTo>
                  <a:pt x="187889" y="33345"/>
                </a:lnTo>
                <a:lnTo>
                  <a:pt x="212062" y="10293"/>
                </a:lnTo>
                <a:lnTo>
                  <a:pt x="212062" y="0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545012" y="6046307"/>
            <a:ext cx="147955" cy="147955"/>
          </a:xfrm>
          <a:custGeom>
            <a:avLst/>
            <a:gdLst/>
            <a:ahLst/>
            <a:cxnLst/>
            <a:rect l="l" t="t" r="r" b="b"/>
            <a:pathLst>
              <a:path w="147954" h="147954">
                <a:moveTo>
                  <a:pt x="81179" y="0"/>
                </a:moveTo>
                <a:lnTo>
                  <a:pt x="69992" y="2962"/>
                </a:lnTo>
                <a:lnTo>
                  <a:pt x="20132" y="127718"/>
                </a:lnTo>
                <a:lnTo>
                  <a:pt x="12609" y="136512"/>
                </a:lnTo>
                <a:lnTo>
                  <a:pt x="227" y="139551"/>
                </a:lnTo>
                <a:lnTo>
                  <a:pt x="0" y="147340"/>
                </a:lnTo>
                <a:lnTo>
                  <a:pt x="49473" y="147340"/>
                </a:lnTo>
                <a:lnTo>
                  <a:pt x="49473" y="139551"/>
                </a:lnTo>
                <a:lnTo>
                  <a:pt x="33301" y="137719"/>
                </a:lnTo>
                <a:lnTo>
                  <a:pt x="32845" y="134512"/>
                </a:lnTo>
                <a:lnTo>
                  <a:pt x="36037" y="123974"/>
                </a:lnTo>
                <a:lnTo>
                  <a:pt x="38773" y="115025"/>
                </a:lnTo>
                <a:lnTo>
                  <a:pt x="41509" y="107023"/>
                </a:lnTo>
                <a:lnTo>
                  <a:pt x="44002" y="100151"/>
                </a:lnTo>
                <a:lnTo>
                  <a:pt x="117625" y="100151"/>
                </a:lnTo>
                <a:lnTo>
                  <a:pt x="115939" y="95630"/>
                </a:lnTo>
                <a:lnTo>
                  <a:pt x="113289" y="88453"/>
                </a:lnTo>
                <a:lnTo>
                  <a:pt x="82091" y="88453"/>
                </a:lnTo>
                <a:lnTo>
                  <a:pt x="47721" y="88254"/>
                </a:lnTo>
                <a:lnTo>
                  <a:pt x="56220" y="64579"/>
                </a:lnTo>
                <a:lnTo>
                  <a:pt x="60604" y="52637"/>
                </a:lnTo>
                <a:lnTo>
                  <a:pt x="65220" y="40561"/>
                </a:lnTo>
                <a:lnTo>
                  <a:pt x="95844" y="40561"/>
                </a:lnTo>
                <a:lnTo>
                  <a:pt x="81179" y="0"/>
                </a:lnTo>
                <a:close/>
              </a:path>
              <a:path w="147954" h="147954">
                <a:moveTo>
                  <a:pt x="117625" y="100151"/>
                </a:moveTo>
                <a:lnTo>
                  <a:pt x="44002" y="100151"/>
                </a:lnTo>
                <a:lnTo>
                  <a:pt x="86612" y="101277"/>
                </a:lnTo>
                <a:lnTo>
                  <a:pt x="91240" y="114101"/>
                </a:lnTo>
                <a:lnTo>
                  <a:pt x="98506" y="134970"/>
                </a:lnTo>
                <a:lnTo>
                  <a:pt x="97594" y="137719"/>
                </a:lnTo>
                <a:lnTo>
                  <a:pt x="84584" y="139551"/>
                </a:lnTo>
                <a:lnTo>
                  <a:pt x="84584" y="147340"/>
                </a:lnTo>
                <a:lnTo>
                  <a:pt x="147539" y="147340"/>
                </a:lnTo>
                <a:lnTo>
                  <a:pt x="143876" y="139045"/>
                </a:lnTo>
                <a:lnTo>
                  <a:pt x="135017" y="135563"/>
                </a:lnTo>
                <a:lnTo>
                  <a:pt x="128184" y="126304"/>
                </a:lnTo>
                <a:lnTo>
                  <a:pt x="120348" y="107450"/>
                </a:lnTo>
                <a:lnTo>
                  <a:pt x="117625" y="100151"/>
                </a:lnTo>
                <a:close/>
              </a:path>
              <a:path w="147954" h="147954">
                <a:moveTo>
                  <a:pt x="95844" y="40561"/>
                </a:moveTo>
                <a:lnTo>
                  <a:pt x="65676" y="40561"/>
                </a:lnTo>
                <a:lnTo>
                  <a:pt x="82091" y="88453"/>
                </a:lnTo>
                <a:lnTo>
                  <a:pt x="113289" y="88453"/>
                </a:lnTo>
                <a:lnTo>
                  <a:pt x="111563" y="83779"/>
                </a:lnTo>
                <a:lnTo>
                  <a:pt x="107210" y="71898"/>
                </a:lnTo>
                <a:lnTo>
                  <a:pt x="102875" y="59987"/>
                </a:lnTo>
                <a:lnTo>
                  <a:pt x="95844" y="40561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26508" y="6044230"/>
            <a:ext cx="129539" cy="149860"/>
          </a:xfrm>
          <a:custGeom>
            <a:avLst/>
            <a:gdLst/>
            <a:ahLst/>
            <a:cxnLst/>
            <a:rect l="l" t="t" r="r" b="b"/>
            <a:pathLst>
              <a:path w="129540" h="149860">
                <a:moveTo>
                  <a:pt x="79583" y="15149"/>
                </a:moveTo>
                <a:lnTo>
                  <a:pt x="49945" y="15149"/>
                </a:lnTo>
                <a:lnTo>
                  <a:pt x="49757" y="127442"/>
                </a:lnTo>
                <a:lnTo>
                  <a:pt x="45142" y="138541"/>
                </a:lnTo>
                <a:lnTo>
                  <a:pt x="29213" y="141628"/>
                </a:lnTo>
                <a:lnTo>
                  <a:pt x="29213" y="149417"/>
                </a:lnTo>
                <a:lnTo>
                  <a:pt x="101014" y="149417"/>
                </a:lnTo>
                <a:lnTo>
                  <a:pt x="92819" y="140876"/>
                </a:lnTo>
                <a:lnTo>
                  <a:pt x="81780" y="135797"/>
                </a:lnTo>
                <a:lnTo>
                  <a:pt x="79583" y="120095"/>
                </a:lnTo>
                <a:lnTo>
                  <a:pt x="79583" y="15149"/>
                </a:lnTo>
                <a:close/>
              </a:path>
              <a:path w="129540" h="149860">
                <a:moveTo>
                  <a:pt x="7994" y="0"/>
                </a:moveTo>
                <a:lnTo>
                  <a:pt x="2318" y="4504"/>
                </a:lnTo>
                <a:lnTo>
                  <a:pt x="1627" y="16777"/>
                </a:lnTo>
                <a:lnTo>
                  <a:pt x="834" y="29619"/>
                </a:lnTo>
                <a:lnTo>
                  <a:pt x="0" y="43554"/>
                </a:lnTo>
                <a:lnTo>
                  <a:pt x="7994" y="43554"/>
                </a:lnTo>
                <a:lnTo>
                  <a:pt x="10730" y="32559"/>
                </a:lnTo>
                <a:lnTo>
                  <a:pt x="13679" y="24984"/>
                </a:lnTo>
                <a:lnTo>
                  <a:pt x="17375" y="21041"/>
                </a:lnTo>
                <a:lnTo>
                  <a:pt x="24574" y="16777"/>
                </a:lnTo>
                <a:lnTo>
                  <a:pt x="42436" y="15149"/>
                </a:lnTo>
                <a:lnTo>
                  <a:pt x="127711" y="15149"/>
                </a:lnTo>
                <a:lnTo>
                  <a:pt x="127447" y="10439"/>
                </a:lnTo>
                <a:lnTo>
                  <a:pt x="127252" y="5497"/>
                </a:lnTo>
                <a:lnTo>
                  <a:pt x="14378" y="5497"/>
                </a:lnTo>
                <a:lnTo>
                  <a:pt x="11399" y="5039"/>
                </a:lnTo>
                <a:lnTo>
                  <a:pt x="7994" y="0"/>
                </a:lnTo>
                <a:close/>
              </a:path>
              <a:path w="129540" h="149860">
                <a:moveTo>
                  <a:pt x="127711" y="15149"/>
                </a:moveTo>
                <a:lnTo>
                  <a:pt x="102382" y="15149"/>
                </a:lnTo>
                <a:lnTo>
                  <a:pt x="108097" y="16523"/>
                </a:lnTo>
                <a:lnTo>
                  <a:pt x="111958" y="20647"/>
                </a:lnTo>
                <a:lnTo>
                  <a:pt x="115849" y="24526"/>
                </a:lnTo>
                <a:lnTo>
                  <a:pt x="119041" y="31856"/>
                </a:lnTo>
                <a:lnTo>
                  <a:pt x="121533" y="43310"/>
                </a:lnTo>
                <a:lnTo>
                  <a:pt x="129149" y="37885"/>
                </a:lnTo>
                <a:lnTo>
                  <a:pt x="128202" y="23876"/>
                </a:lnTo>
                <a:lnTo>
                  <a:pt x="127711" y="15149"/>
                </a:lnTo>
                <a:close/>
              </a:path>
              <a:path w="129540" h="149860">
                <a:moveTo>
                  <a:pt x="127036" y="0"/>
                </a:moveTo>
                <a:lnTo>
                  <a:pt x="121777" y="0"/>
                </a:lnTo>
                <a:lnTo>
                  <a:pt x="118129" y="4123"/>
                </a:lnTo>
                <a:lnTo>
                  <a:pt x="114937" y="5497"/>
                </a:lnTo>
                <a:lnTo>
                  <a:pt x="127252" y="5497"/>
                </a:lnTo>
                <a:lnTo>
                  <a:pt x="127036" y="0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6909630" y="6049728"/>
            <a:ext cx="66675" cy="144145"/>
          </a:xfrm>
          <a:custGeom>
            <a:avLst/>
            <a:gdLst/>
            <a:ahLst/>
            <a:cxnLst/>
            <a:rect l="l" t="t" r="r" b="b"/>
            <a:pathLst>
              <a:path w="66675" h="144145">
                <a:moveTo>
                  <a:pt x="66117" y="0"/>
                </a:moveTo>
                <a:lnTo>
                  <a:pt x="0" y="0"/>
                </a:lnTo>
                <a:lnTo>
                  <a:pt x="4645" y="8333"/>
                </a:lnTo>
                <a:lnTo>
                  <a:pt x="15919" y="13229"/>
                </a:lnTo>
                <a:lnTo>
                  <a:pt x="18239" y="29565"/>
                </a:lnTo>
                <a:lnTo>
                  <a:pt x="18165" y="119672"/>
                </a:lnTo>
                <a:lnTo>
                  <a:pt x="14361" y="132616"/>
                </a:lnTo>
                <a:lnTo>
                  <a:pt x="0" y="136130"/>
                </a:lnTo>
                <a:lnTo>
                  <a:pt x="0" y="143919"/>
                </a:lnTo>
                <a:lnTo>
                  <a:pt x="66117" y="143919"/>
                </a:lnTo>
                <a:lnTo>
                  <a:pt x="61621" y="135695"/>
                </a:lnTo>
                <a:lnTo>
                  <a:pt x="50149" y="130880"/>
                </a:lnTo>
                <a:lnTo>
                  <a:pt x="47877" y="114598"/>
                </a:lnTo>
                <a:lnTo>
                  <a:pt x="47953" y="24199"/>
                </a:lnTo>
                <a:lnTo>
                  <a:pt x="51702" y="11401"/>
                </a:lnTo>
                <a:lnTo>
                  <a:pt x="66117" y="7819"/>
                </a:lnTo>
                <a:lnTo>
                  <a:pt x="66117" y="0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7031884" y="6046358"/>
            <a:ext cx="149860" cy="150495"/>
          </a:xfrm>
          <a:custGeom>
            <a:avLst/>
            <a:gdLst/>
            <a:ahLst/>
            <a:cxnLst/>
            <a:rect l="l" t="t" r="r" b="b"/>
            <a:pathLst>
              <a:path w="149859" h="150495">
                <a:moveTo>
                  <a:pt x="73582" y="0"/>
                </a:moveTo>
                <a:lnTo>
                  <a:pt x="32776" y="12473"/>
                </a:lnTo>
                <a:lnTo>
                  <a:pt x="7977" y="43167"/>
                </a:lnTo>
                <a:lnTo>
                  <a:pt x="0" y="86668"/>
                </a:lnTo>
                <a:lnTo>
                  <a:pt x="2988" y="100053"/>
                </a:lnTo>
                <a:lnTo>
                  <a:pt x="24994" y="132544"/>
                </a:lnTo>
                <a:lnTo>
                  <a:pt x="64643" y="149294"/>
                </a:lnTo>
                <a:lnTo>
                  <a:pt x="81353" y="150436"/>
                </a:lnTo>
                <a:lnTo>
                  <a:pt x="95250" y="148067"/>
                </a:lnTo>
                <a:lnTo>
                  <a:pt x="108144" y="143434"/>
                </a:lnTo>
                <a:lnTo>
                  <a:pt x="112845" y="140688"/>
                </a:lnTo>
                <a:lnTo>
                  <a:pt x="71213" y="140688"/>
                </a:lnTo>
                <a:lnTo>
                  <a:pt x="60051" y="136334"/>
                </a:lnTo>
                <a:lnTo>
                  <a:pt x="37590" y="103769"/>
                </a:lnTo>
                <a:lnTo>
                  <a:pt x="33021" y="71450"/>
                </a:lnTo>
                <a:lnTo>
                  <a:pt x="33041" y="69197"/>
                </a:lnTo>
                <a:lnTo>
                  <a:pt x="45830" y="25410"/>
                </a:lnTo>
                <a:lnTo>
                  <a:pt x="79001" y="9929"/>
                </a:lnTo>
                <a:lnTo>
                  <a:pt x="113294" y="9929"/>
                </a:lnTo>
                <a:lnTo>
                  <a:pt x="102609" y="4909"/>
                </a:lnTo>
                <a:lnTo>
                  <a:pt x="88663" y="1246"/>
                </a:lnTo>
                <a:lnTo>
                  <a:pt x="73582" y="0"/>
                </a:lnTo>
                <a:close/>
              </a:path>
              <a:path w="149859" h="150495">
                <a:moveTo>
                  <a:pt x="113294" y="9929"/>
                </a:moveTo>
                <a:lnTo>
                  <a:pt x="79001" y="9929"/>
                </a:lnTo>
                <a:lnTo>
                  <a:pt x="89368" y="13744"/>
                </a:lnTo>
                <a:lnTo>
                  <a:pt x="98361" y="20981"/>
                </a:lnTo>
                <a:lnTo>
                  <a:pt x="105753" y="31456"/>
                </a:lnTo>
                <a:lnTo>
                  <a:pt x="111316" y="44987"/>
                </a:lnTo>
                <a:lnTo>
                  <a:pt x="114820" y="61392"/>
                </a:lnTo>
                <a:lnTo>
                  <a:pt x="116039" y="80488"/>
                </a:lnTo>
                <a:lnTo>
                  <a:pt x="114578" y="99027"/>
                </a:lnTo>
                <a:lnTo>
                  <a:pt x="95057" y="134349"/>
                </a:lnTo>
                <a:lnTo>
                  <a:pt x="71213" y="140688"/>
                </a:lnTo>
                <a:lnTo>
                  <a:pt x="112845" y="140688"/>
                </a:lnTo>
                <a:lnTo>
                  <a:pt x="144457" y="104281"/>
                </a:lnTo>
                <a:lnTo>
                  <a:pt x="149782" y="73741"/>
                </a:lnTo>
                <a:lnTo>
                  <a:pt x="149606" y="68235"/>
                </a:lnTo>
                <a:lnTo>
                  <a:pt x="135343" y="28719"/>
                </a:lnTo>
                <a:lnTo>
                  <a:pt x="115191" y="10821"/>
                </a:lnTo>
                <a:lnTo>
                  <a:pt x="113294" y="9929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7231126" y="6049728"/>
            <a:ext cx="156210" cy="146685"/>
          </a:xfrm>
          <a:custGeom>
            <a:avLst/>
            <a:gdLst/>
            <a:ahLst/>
            <a:cxnLst/>
            <a:rect l="l" t="t" r="r" b="b"/>
            <a:pathLst>
              <a:path w="156209" h="146685">
                <a:moveTo>
                  <a:pt x="71975" y="35979"/>
                </a:moveTo>
                <a:lnTo>
                  <a:pt x="34228" y="35979"/>
                </a:lnTo>
                <a:lnTo>
                  <a:pt x="125880" y="146210"/>
                </a:lnTo>
                <a:lnTo>
                  <a:pt x="136368" y="146210"/>
                </a:lnTo>
                <a:lnTo>
                  <a:pt x="136524" y="97188"/>
                </a:lnTo>
                <a:lnTo>
                  <a:pt x="124968" y="97188"/>
                </a:lnTo>
                <a:lnTo>
                  <a:pt x="71975" y="35979"/>
                </a:lnTo>
                <a:close/>
              </a:path>
              <a:path w="156209" h="146685">
                <a:moveTo>
                  <a:pt x="40825" y="0"/>
                </a:moveTo>
                <a:lnTo>
                  <a:pt x="0" y="0"/>
                </a:lnTo>
                <a:lnTo>
                  <a:pt x="0" y="7819"/>
                </a:lnTo>
                <a:lnTo>
                  <a:pt x="9362" y="8735"/>
                </a:lnTo>
                <a:lnTo>
                  <a:pt x="14378" y="10323"/>
                </a:lnTo>
                <a:lnTo>
                  <a:pt x="18269" y="15821"/>
                </a:lnTo>
                <a:lnTo>
                  <a:pt x="22586" y="20860"/>
                </a:lnTo>
                <a:lnTo>
                  <a:pt x="23042" y="24984"/>
                </a:lnTo>
                <a:lnTo>
                  <a:pt x="23025" y="42653"/>
                </a:lnTo>
                <a:lnTo>
                  <a:pt x="22713" y="101012"/>
                </a:lnTo>
                <a:lnTo>
                  <a:pt x="21802" y="113450"/>
                </a:lnTo>
                <a:lnTo>
                  <a:pt x="20762" y="122142"/>
                </a:lnTo>
                <a:lnTo>
                  <a:pt x="19850" y="131793"/>
                </a:lnTo>
                <a:lnTo>
                  <a:pt x="14834" y="135214"/>
                </a:lnTo>
                <a:lnTo>
                  <a:pt x="2523" y="136130"/>
                </a:lnTo>
                <a:lnTo>
                  <a:pt x="2523" y="143919"/>
                </a:lnTo>
                <a:lnTo>
                  <a:pt x="56328" y="143919"/>
                </a:lnTo>
                <a:lnTo>
                  <a:pt x="49349" y="135487"/>
                </a:lnTo>
                <a:lnTo>
                  <a:pt x="38613" y="129703"/>
                </a:lnTo>
                <a:lnTo>
                  <a:pt x="34687" y="114848"/>
                </a:lnTo>
                <a:lnTo>
                  <a:pt x="33892" y="103080"/>
                </a:lnTo>
                <a:lnTo>
                  <a:pt x="33529" y="85704"/>
                </a:lnTo>
                <a:lnTo>
                  <a:pt x="33529" y="35979"/>
                </a:lnTo>
                <a:lnTo>
                  <a:pt x="71975" y="35979"/>
                </a:lnTo>
                <a:lnTo>
                  <a:pt x="40825" y="0"/>
                </a:lnTo>
                <a:close/>
              </a:path>
              <a:path w="156209" h="146685">
                <a:moveTo>
                  <a:pt x="155975" y="0"/>
                </a:moveTo>
                <a:lnTo>
                  <a:pt x="102169" y="0"/>
                </a:lnTo>
                <a:lnTo>
                  <a:pt x="109724" y="8619"/>
                </a:lnTo>
                <a:lnTo>
                  <a:pt x="120471" y="14359"/>
                </a:lnTo>
                <a:lnTo>
                  <a:pt x="124649" y="28960"/>
                </a:lnTo>
                <a:lnTo>
                  <a:pt x="125475" y="40886"/>
                </a:lnTo>
                <a:lnTo>
                  <a:pt x="125880" y="58215"/>
                </a:lnTo>
                <a:lnTo>
                  <a:pt x="125880" y="97188"/>
                </a:lnTo>
                <a:lnTo>
                  <a:pt x="136524" y="97188"/>
                </a:lnTo>
                <a:lnTo>
                  <a:pt x="136698" y="42653"/>
                </a:lnTo>
                <a:lnTo>
                  <a:pt x="155975" y="7819"/>
                </a:lnTo>
                <a:lnTo>
                  <a:pt x="155975" y="0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7424279" y="6046307"/>
            <a:ext cx="147320" cy="147955"/>
          </a:xfrm>
          <a:custGeom>
            <a:avLst/>
            <a:gdLst/>
            <a:ahLst/>
            <a:cxnLst/>
            <a:rect l="l" t="t" r="r" b="b"/>
            <a:pathLst>
              <a:path w="147320" h="147954">
                <a:moveTo>
                  <a:pt x="80951" y="0"/>
                </a:moveTo>
                <a:lnTo>
                  <a:pt x="69764" y="2962"/>
                </a:lnTo>
                <a:lnTo>
                  <a:pt x="19971" y="127592"/>
                </a:lnTo>
                <a:lnTo>
                  <a:pt x="12474" y="136489"/>
                </a:lnTo>
                <a:lnTo>
                  <a:pt x="212" y="139551"/>
                </a:lnTo>
                <a:lnTo>
                  <a:pt x="0" y="147340"/>
                </a:lnTo>
                <a:lnTo>
                  <a:pt x="49245" y="147340"/>
                </a:lnTo>
                <a:lnTo>
                  <a:pt x="49245" y="139551"/>
                </a:lnTo>
                <a:lnTo>
                  <a:pt x="33286" y="137719"/>
                </a:lnTo>
                <a:lnTo>
                  <a:pt x="32830" y="134512"/>
                </a:lnTo>
                <a:lnTo>
                  <a:pt x="35809" y="123974"/>
                </a:lnTo>
                <a:lnTo>
                  <a:pt x="38545" y="115025"/>
                </a:lnTo>
                <a:lnTo>
                  <a:pt x="41281" y="107023"/>
                </a:lnTo>
                <a:lnTo>
                  <a:pt x="43774" y="100151"/>
                </a:lnTo>
                <a:lnTo>
                  <a:pt x="117397" y="100151"/>
                </a:lnTo>
                <a:lnTo>
                  <a:pt x="115711" y="95630"/>
                </a:lnTo>
                <a:lnTo>
                  <a:pt x="113061" y="88453"/>
                </a:lnTo>
                <a:lnTo>
                  <a:pt x="81863" y="88453"/>
                </a:lnTo>
                <a:lnTo>
                  <a:pt x="47496" y="88254"/>
                </a:lnTo>
                <a:lnTo>
                  <a:pt x="51854" y="76435"/>
                </a:lnTo>
                <a:lnTo>
                  <a:pt x="60495" y="52637"/>
                </a:lnTo>
                <a:lnTo>
                  <a:pt x="64992" y="40561"/>
                </a:lnTo>
                <a:lnTo>
                  <a:pt x="95616" y="40561"/>
                </a:lnTo>
                <a:lnTo>
                  <a:pt x="80951" y="0"/>
                </a:lnTo>
                <a:close/>
              </a:path>
              <a:path w="147320" h="147954">
                <a:moveTo>
                  <a:pt x="117397" y="100151"/>
                </a:moveTo>
                <a:lnTo>
                  <a:pt x="43774" y="100151"/>
                </a:lnTo>
                <a:lnTo>
                  <a:pt x="86548" y="101207"/>
                </a:lnTo>
                <a:lnTo>
                  <a:pt x="91024" y="114068"/>
                </a:lnTo>
                <a:lnTo>
                  <a:pt x="94843" y="125104"/>
                </a:lnTo>
                <a:lnTo>
                  <a:pt x="98491" y="134970"/>
                </a:lnTo>
                <a:lnTo>
                  <a:pt x="97366" y="137719"/>
                </a:lnTo>
                <a:lnTo>
                  <a:pt x="84356" y="139551"/>
                </a:lnTo>
                <a:lnTo>
                  <a:pt x="84356" y="147340"/>
                </a:lnTo>
                <a:lnTo>
                  <a:pt x="147311" y="147340"/>
                </a:lnTo>
                <a:lnTo>
                  <a:pt x="143653" y="139045"/>
                </a:lnTo>
                <a:lnTo>
                  <a:pt x="134849" y="135563"/>
                </a:lnTo>
                <a:lnTo>
                  <a:pt x="128049" y="126304"/>
                </a:lnTo>
                <a:lnTo>
                  <a:pt x="120120" y="107450"/>
                </a:lnTo>
                <a:lnTo>
                  <a:pt x="117397" y="100151"/>
                </a:lnTo>
                <a:close/>
              </a:path>
              <a:path w="147320" h="147954">
                <a:moveTo>
                  <a:pt x="95616" y="40561"/>
                </a:moveTo>
                <a:lnTo>
                  <a:pt x="65661" y="40561"/>
                </a:lnTo>
                <a:lnTo>
                  <a:pt x="81863" y="88453"/>
                </a:lnTo>
                <a:lnTo>
                  <a:pt x="113061" y="88453"/>
                </a:lnTo>
                <a:lnTo>
                  <a:pt x="111335" y="83779"/>
                </a:lnTo>
                <a:lnTo>
                  <a:pt x="106982" y="71898"/>
                </a:lnTo>
                <a:lnTo>
                  <a:pt x="102647" y="59987"/>
                </a:lnTo>
                <a:lnTo>
                  <a:pt x="95616" y="40561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7620837" y="6049728"/>
            <a:ext cx="115570" cy="144145"/>
          </a:xfrm>
          <a:custGeom>
            <a:avLst/>
            <a:gdLst/>
            <a:ahLst/>
            <a:cxnLst/>
            <a:rect l="l" t="t" r="r" b="b"/>
            <a:pathLst>
              <a:path w="115570" h="144145">
                <a:moveTo>
                  <a:pt x="69764" y="0"/>
                </a:moveTo>
                <a:lnTo>
                  <a:pt x="2279" y="0"/>
                </a:lnTo>
                <a:lnTo>
                  <a:pt x="7703" y="8399"/>
                </a:lnTo>
                <a:lnTo>
                  <a:pt x="18927" y="13284"/>
                </a:lnTo>
                <a:lnTo>
                  <a:pt x="21218" y="29565"/>
                </a:lnTo>
                <a:lnTo>
                  <a:pt x="20998" y="122267"/>
                </a:lnTo>
                <a:lnTo>
                  <a:pt x="16204" y="133042"/>
                </a:lnTo>
                <a:lnTo>
                  <a:pt x="0" y="136130"/>
                </a:lnTo>
                <a:lnTo>
                  <a:pt x="0" y="143919"/>
                </a:lnTo>
                <a:lnTo>
                  <a:pt x="107177" y="143847"/>
                </a:lnTo>
                <a:lnTo>
                  <a:pt x="109461" y="134542"/>
                </a:lnTo>
                <a:lnTo>
                  <a:pt x="66117" y="134542"/>
                </a:lnTo>
                <a:lnTo>
                  <a:pt x="60189" y="134084"/>
                </a:lnTo>
                <a:lnTo>
                  <a:pt x="56328" y="132465"/>
                </a:lnTo>
                <a:lnTo>
                  <a:pt x="51768" y="130388"/>
                </a:lnTo>
                <a:lnTo>
                  <a:pt x="50856" y="126509"/>
                </a:lnTo>
                <a:lnTo>
                  <a:pt x="50869" y="104823"/>
                </a:lnTo>
                <a:lnTo>
                  <a:pt x="50964" y="23529"/>
                </a:lnTo>
                <a:lnTo>
                  <a:pt x="55007" y="11233"/>
                </a:lnTo>
                <a:lnTo>
                  <a:pt x="69764" y="7819"/>
                </a:lnTo>
                <a:lnTo>
                  <a:pt x="69764" y="0"/>
                </a:lnTo>
                <a:close/>
              </a:path>
              <a:path w="115570" h="144145">
                <a:moveTo>
                  <a:pt x="107324" y="104823"/>
                </a:moveTo>
                <a:lnTo>
                  <a:pt x="101405" y="118088"/>
                </a:lnTo>
                <a:lnTo>
                  <a:pt x="95299" y="126968"/>
                </a:lnTo>
                <a:lnTo>
                  <a:pt x="90071" y="132923"/>
                </a:lnTo>
                <a:lnTo>
                  <a:pt x="82076" y="134542"/>
                </a:lnTo>
                <a:lnTo>
                  <a:pt x="109461" y="134542"/>
                </a:lnTo>
                <a:lnTo>
                  <a:pt x="109713" y="133516"/>
                </a:lnTo>
                <a:lnTo>
                  <a:pt x="112850" y="118940"/>
                </a:lnTo>
                <a:lnTo>
                  <a:pt x="115393" y="106565"/>
                </a:lnTo>
                <a:lnTo>
                  <a:pt x="107324" y="104823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874636" y="6019734"/>
            <a:ext cx="166370" cy="195580"/>
          </a:xfrm>
          <a:custGeom>
            <a:avLst/>
            <a:gdLst/>
            <a:ahLst/>
            <a:cxnLst/>
            <a:rect l="l" t="t" r="r" b="b"/>
            <a:pathLst>
              <a:path w="166370" h="195579">
                <a:moveTo>
                  <a:pt x="89159" y="0"/>
                </a:moveTo>
                <a:lnTo>
                  <a:pt x="1823" y="0"/>
                </a:lnTo>
                <a:lnTo>
                  <a:pt x="2027" y="10313"/>
                </a:lnTo>
                <a:lnTo>
                  <a:pt x="17511" y="13266"/>
                </a:lnTo>
                <a:lnTo>
                  <a:pt x="24265" y="21460"/>
                </a:lnTo>
                <a:lnTo>
                  <a:pt x="25747" y="40103"/>
                </a:lnTo>
                <a:lnTo>
                  <a:pt x="25738" y="157333"/>
                </a:lnTo>
                <a:lnTo>
                  <a:pt x="23926" y="174368"/>
                </a:lnTo>
                <a:lnTo>
                  <a:pt x="16522" y="181901"/>
                </a:lnTo>
                <a:lnTo>
                  <a:pt x="0" y="184694"/>
                </a:lnTo>
                <a:lnTo>
                  <a:pt x="0" y="195232"/>
                </a:lnTo>
                <a:lnTo>
                  <a:pt x="77775" y="195224"/>
                </a:lnTo>
                <a:lnTo>
                  <a:pt x="118159" y="190447"/>
                </a:lnTo>
                <a:lnTo>
                  <a:pt x="141360" y="180898"/>
                </a:lnTo>
                <a:lnTo>
                  <a:pt x="75247" y="180898"/>
                </a:lnTo>
                <a:lnTo>
                  <a:pt x="67541" y="172295"/>
                </a:lnTo>
                <a:lnTo>
                  <a:pt x="65205" y="154426"/>
                </a:lnTo>
                <a:lnTo>
                  <a:pt x="65205" y="98074"/>
                </a:lnTo>
                <a:lnTo>
                  <a:pt x="139942" y="98074"/>
                </a:lnTo>
                <a:lnTo>
                  <a:pt x="126174" y="93365"/>
                </a:lnTo>
                <a:lnTo>
                  <a:pt x="109435" y="90285"/>
                </a:lnTo>
                <a:lnTo>
                  <a:pt x="116561" y="87488"/>
                </a:lnTo>
                <a:lnTo>
                  <a:pt x="120213" y="86162"/>
                </a:lnTo>
                <a:lnTo>
                  <a:pt x="65205" y="86162"/>
                </a:lnTo>
                <a:lnTo>
                  <a:pt x="65205" y="22663"/>
                </a:lnTo>
                <a:lnTo>
                  <a:pt x="65904" y="18081"/>
                </a:lnTo>
                <a:lnTo>
                  <a:pt x="69764" y="14202"/>
                </a:lnTo>
                <a:lnTo>
                  <a:pt x="74780" y="12369"/>
                </a:lnTo>
                <a:lnTo>
                  <a:pt x="138926" y="12369"/>
                </a:lnTo>
                <a:lnTo>
                  <a:pt x="129485" y="5568"/>
                </a:lnTo>
                <a:lnTo>
                  <a:pt x="118377" y="2344"/>
                </a:lnTo>
                <a:lnTo>
                  <a:pt x="105072" y="553"/>
                </a:lnTo>
                <a:lnTo>
                  <a:pt x="89159" y="0"/>
                </a:lnTo>
                <a:close/>
              </a:path>
              <a:path w="166370" h="195579">
                <a:moveTo>
                  <a:pt x="139942" y="98074"/>
                </a:moveTo>
                <a:lnTo>
                  <a:pt x="65205" y="98074"/>
                </a:lnTo>
                <a:lnTo>
                  <a:pt x="76947" y="98221"/>
                </a:lnTo>
                <a:lnTo>
                  <a:pt x="93354" y="100709"/>
                </a:lnTo>
                <a:lnTo>
                  <a:pt x="106147" y="106278"/>
                </a:lnTo>
                <a:lnTo>
                  <a:pt x="115306" y="114938"/>
                </a:lnTo>
                <a:lnTo>
                  <a:pt x="120813" y="126698"/>
                </a:lnTo>
                <a:lnTo>
                  <a:pt x="122649" y="141568"/>
                </a:lnTo>
                <a:lnTo>
                  <a:pt x="120243" y="156849"/>
                </a:lnTo>
                <a:lnTo>
                  <a:pt x="113869" y="168270"/>
                </a:lnTo>
                <a:lnTo>
                  <a:pt x="103958" y="175982"/>
                </a:lnTo>
                <a:lnTo>
                  <a:pt x="90941" y="180141"/>
                </a:lnTo>
                <a:lnTo>
                  <a:pt x="75247" y="180898"/>
                </a:lnTo>
                <a:lnTo>
                  <a:pt x="141360" y="180898"/>
                </a:lnTo>
                <a:lnTo>
                  <a:pt x="165335" y="142550"/>
                </a:lnTo>
                <a:lnTo>
                  <a:pt x="165883" y="125437"/>
                </a:lnTo>
                <a:lnTo>
                  <a:pt x="160706" y="114159"/>
                </a:lnTo>
                <a:lnTo>
                  <a:pt x="152141" y="105153"/>
                </a:lnTo>
                <a:lnTo>
                  <a:pt x="140520" y="98271"/>
                </a:lnTo>
                <a:lnTo>
                  <a:pt x="139942" y="98074"/>
                </a:lnTo>
                <a:close/>
              </a:path>
              <a:path w="166370" h="195579">
                <a:moveTo>
                  <a:pt x="138926" y="12369"/>
                </a:moveTo>
                <a:lnTo>
                  <a:pt x="74780" y="12369"/>
                </a:lnTo>
                <a:lnTo>
                  <a:pt x="84469" y="12496"/>
                </a:lnTo>
                <a:lnTo>
                  <a:pt x="95410" y="15427"/>
                </a:lnTo>
                <a:lnTo>
                  <a:pt x="104745" y="22961"/>
                </a:lnTo>
                <a:lnTo>
                  <a:pt x="111202" y="36056"/>
                </a:lnTo>
                <a:lnTo>
                  <a:pt x="113511" y="55668"/>
                </a:lnTo>
                <a:lnTo>
                  <a:pt x="109892" y="69224"/>
                </a:lnTo>
                <a:lnTo>
                  <a:pt x="101904" y="78730"/>
                </a:lnTo>
                <a:lnTo>
                  <a:pt x="89354" y="84328"/>
                </a:lnTo>
                <a:lnTo>
                  <a:pt x="72044" y="86162"/>
                </a:lnTo>
                <a:lnTo>
                  <a:pt x="120213" y="86162"/>
                </a:lnTo>
                <a:lnTo>
                  <a:pt x="153507" y="53608"/>
                </a:lnTo>
                <a:lnTo>
                  <a:pt x="155377" y="36123"/>
                </a:lnTo>
                <a:lnTo>
                  <a:pt x="151233" y="25287"/>
                </a:lnTo>
                <a:lnTo>
                  <a:pt x="142866" y="15208"/>
                </a:lnTo>
                <a:lnTo>
                  <a:pt x="138926" y="12369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8118613" y="6046348"/>
            <a:ext cx="149860" cy="150495"/>
          </a:xfrm>
          <a:custGeom>
            <a:avLst/>
            <a:gdLst/>
            <a:ahLst/>
            <a:cxnLst/>
            <a:rect l="l" t="t" r="r" b="b"/>
            <a:pathLst>
              <a:path w="149859" h="150495">
                <a:moveTo>
                  <a:pt x="73745" y="0"/>
                </a:moveTo>
                <a:lnTo>
                  <a:pt x="32906" y="12373"/>
                </a:lnTo>
                <a:lnTo>
                  <a:pt x="8031" y="43044"/>
                </a:lnTo>
                <a:lnTo>
                  <a:pt x="0" y="86529"/>
                </a:lnTo>
                <a:lnTo>
                  <a:pt x="2951" y="99942"/>
                </a:lnTo>
                <a:lnTo>
                  <a:pt x="24846" y="132511"/>
                </a:lnTo>
                <a:lnTo>
                  <a:pt x="64456" y="149312"/>
                </a:lnTo>
                <a:lnTo>
                  <a:pt x="81187" y="150461"/>
                </a:lnTo>
                <a:lnTo>
                  <a:pt x="95049" y="148116"/>
                </a:lnTo>
                <a:lnTo>
                  <a:pt x="107925" y="143499"/>
                </a:lnTo>
                <a:lnTo>
                  <a:pt x="112717" y="140701"/>
                </a:lnTo>
                <a:lnTo>
                  <a:pt x="71208" y="140701"/>
                </a:lnTo>
                <a:lnTo>
                  <a:pt x="60002" y="136350"/>
                </a:lnTo>
                <a:lnTo>
                  <a:pt x="37598" y="103785"/>
                </a:lnTo>
                <a:lnTo>
                  <a:pt x="33076" y="71460"/>
                </a:lnTo>
                <a:lnTo>
                  <a:pt x="33092" y="69449"/>
                </a:lnTo>
                <a:lnTo>
                  <a:pt x="45710" y="25482"/>
                </a:lnTo>
                <a:lnTo>
                  <a:pt x="78826" y="9900"/>
                </a:lnTo>
                <a:lnTo>
                  <a:pt x="113113" y="9900"/>
                </a:lnTo>
                <a:lnTo>
                  <a:pt x="102640" y="4938"/>
                </a:lnTo>
                <a:lnTo>
                  <a:pt x="88750" y="1255"/>
                </a:lnTo>
                <a:lnTo>
                  <a:pt x="73745" y="0"/>
                </a:lnTo>
                <a:close/>
              </a:path>
              <a:path w="149859" h="150495">
                <a:moveTo>
                  <a:pt x="113113" y="9900"/>
                </a:moveTo>
                <a:lnTo>
                  <a:pt x="78826" y="9900"/>
                </a:lnTo>
                <a:lnTo>
                  <a:pt x="89215" y="13661"/>
                </a:lnTo>
                <a:lnTo>
                  <a:pt x="98212" y="20863"/>
                </a:lnTo>
                <a:lnTo>
                  <a:pt x="105596" y="31319"/>
                </a:lnTo>
                <a:lnTo>
                  <a:pt x="111145" y="44840"/>
                </a:lnTo>
                <a:lnTo>
                  <a:pt x="114638" y="61238"/>
                </a:lnTo>
                <a:lnTo>
                  <a:pt x="115851" y="80325"/>
                </a:lnTo>
                <a:lnTo>
                  <a:pt x="114425" y="98917"/>
                </a:lnTo>
                <a:lnTo>
                  <a:pt x="95046" y="134341"/>
                </a:lnTo>
                <a:lnTo>
                  <a:pt x="71208" y="140701"/>
                </a:lnTo>
                <a:lnTo>
                  <a:pt x="112717" y="140701"/>
                </a:lnTo>
                <a:lnTo>
                  <a:pt x="144255" y="104334"/>
                </a:lnTo>
                <a:lnTo>
                  <a:pt x="149594" y="73751"/>
                </a:lnTo>
                <a:lnTo>
                  <a:pt x="149437" y="68545"/>
                </a:lnTo>
                <a:lnTo>
                  <a:pt x="135278" y="28862"/>
                </a:lnTo>
                <a:lnTo>
                  <a:pt x="115181" y="10880"/>
                </a:lnTo>
                <a:lnTo>
                  <a:pt x="113113" y="9900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8309002" y="6046307"/>
            <a:ext cx="147955" cy="147955"/>
          </a:xfrm>
          <a:custGeom>
            <a:avLst/>
            <a:gdLst/>
            <a:ahLst/>
            <a:cxnLst/>
            <a:rect l="l" t="t" r="r" b="b"/>
            <a:pathLst>
              <a:path w="147954" h="147954">
                <a:moveTo>
                  <a:pt x="81194" y="0"/>
                </a:moveTo>
                <a:lnTo>
                  <a:pt x="69795" y="2962"/>
                </a:lnTo>
                <a:lnTo>
                  <a:pt x="20017" y="127592"/>
                </a:lnTo>
                <a:lnTo>
                  <a:pt x="12589" y="136489"/>
                </a:lnTo>
                <a:lnTo>
                  <a:pt x="243" y="139551"/>
                </a:lnTo>
                <a:lnTo>
                  <a:pt x="0" y="147340"/>
                </a:lnTo>
                <a:lnTo>
                  <a:pt x="49276" y="147340"/>
                </a:lnTo>
                <a:lnTo>
                  <a:pt x="49276" y="139551"/>
                </a:lnTo>
                <a:lnTo>
                  <a:pt x="33316" y="137719"/>
                </a:lnTo>
                <a:lnTo>
                  <a:pt x="32860" y="134512"/>
                </a:lnTo>
                <a:lnTo>
                  <a:pt x="36052" y="123974"/>
                </a:lnTo>
                <a:lnTo>
                  <a:pt x="38545" y="115025"/>
                </a:lnTo>
                <a:lnTo>
                  <a:pt x="41524" y="107023"/>
                </a:lnTo>
                <a:lnTo>
                  <a:pt x="43804" y="100151"/>
                </a:lnTo>
                <a:lnTo>
                  <a:pt x="117398" y="100151"/>
                </a:lnTo>
                <a:lnTo>
                  <a:pt x="115736" y="95694"/>
                </a:lnTo>
                <a:lnTo>
                  <a:pt x="113064" y="88453"/>
                </a:lnTo>
                <a:lnTo>
                  <a:pt x="82106" y="88453"/>
                </a:lnTo>
                <a:lnTo>
                  <a:pt x="47708" y="88332"/>
                </a:lnTo>
                <a:lnTo>
                  <a:pt x="51952" y="76493"/>
                </a:lnTo>
                <a:lnTo>
                  <a:pt x="56190" y="64618"/>
                </a:lnTo>
                <a:lnTo>
                  <a:pt x="60509" y="52656"/>
                </a:lnTo>
                <a:lnTo>
                  <a:pt x="64992" y="40561"/>
                </a:lnTo>
                <a:lnTo>
                  <a:pt x="95684" y="40561"/>
                </a:lnTo>
                <a:lnTo>
                  <a:pt x="81194" y="0"/>
                </a:lnTo>
                <a:close/>
              </a:path>
              <a:path w="147954" h="147954">
                <a:moveTo>
                  <a:pt x="117398" y="100151"/>
                </a:moveTo>
                <a:lnTo>
                  <a:pt x="43804" y="100151"/>
                </a:lnTo>
                <a:lnTo>
                  <a:pt x="86604" y="101277"/>
                </a:lnTo>
                <a:lnTo>
                  <a:pt x="91179" y="114101"/>
                </a:lnTo>
                <a:lnTo>
                  <a:pt x="95087" y="125104"/>
                </a:lnTo>
                <a:lnTo>
                  <a:pt x="98522" y="134970"/>
                </a:lnTo>
                <a:lnTo>
                  <a:pt x="97366" y="137719"/>
                </a:lnTo>
                <a:lnTo>
                  <a:pt x="84386" y="139551"/>
                </a:lnTo>
                <a:lnTo>
                  <a:pt x="84386" y="147340"/>
                </a:lnTo>
                <a:lnTo>
                  <a:pt x="147555" y="147340"/>
                </a:lnTo>
                <a:lnTo>
                  <a:pt x="143825" y="139033"/>
                </a:lnTo>
                <a:lnTo>
                  <a:pt x="134989" y="135544"/>
                </a:lnTo>
                <a:lnTo>
                  <a:pt x="128111" y="126301"/>
                </a:lnTo>
                <a:lnTo>
                  <a:pt x="120147" y="107522"/>
                </a:lnTo>
                <a:lnTo>
                  <a:pt x="117398" y="100151"/>
                </a:lnTo>
                <a:close/>
              </a:path>
              <a:path w="147954" h="147954">
                <a:moveTo>
                  <a:pt x="95684" y="40561"/>
                </a:moveTo>
                <a:lnTo>
                  <a:pt x="65691" y="40561"/>
                </a:lnTo>
                <a:lnTo>
                  <a:pt x="82106" y="88453"/>
                </a:lnTo>
                <a:lnTo>
                  <a:pt x="113064" y="88453"/>
                </a:lnTo>
                <a:lnTo>
                  <a:pt x="111361" y="83835"/>
                </a:lnTo>
                <a:lnTo>
                  <a:pt x="107013" y="71946"/>
                </a:lnTo>
                <a:lnTo>
                  <a:pt x="102689" y="60027"/>
                </a:lnTo>
                <a:lnTo>
                  <a:pt x="98381" y="48079"/>
                </a:lnTo>
                <a:lnTo>
                  <a:pt x="95684" y="40561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508083" y="6049728"/>
            <a:ext cx="137795" cy="146050"/>
          </a:xfrm>
          <a:custGeom>
            <a:avLst/>
            <a:gdLst/>
            <a:ahLst/>
            <a:cxnLst/>
            <a:rect l="l" t="t" r="r" b="b"/>
            <a:pathLst>
              <a:path w="137795" h="146050">
                <a:moveTo>
                  <a:pt x="94854" y="82039"/>
                </a:moveTo>
                <a:lnTo>
                  <a:pt x="59064" y="82039"/>
                </a:lnTo>
                <a:lnTo>
                  <a:pt x="62925" y="84787"/>
                </a:lnTo>
                <a:lnTo>
                  <a:pt x="70508" y="98856"/>
                </a:lnTo>
                <a:lnTo>
                  <a:pt x="91050" y="132926"/>
                </a:lnTo>
                <a:lnTo>
                  <a:pt x="129741" y="145752"/>
                </a:lnTo>
                <a:lnTo>
                  <a:pt x="132477" y="145752"/>
                </a:lnTo>
                <a:lnTo>
                  <a:pt x="135000" y="145996"/>
                </a:lnTo>
                <a:lnTo>
                  <a:pt x="136368" y="145996"/>
                </a:lnTo>
                <a:lnTo>
                  <a:pt x="137736" y="138879"/>
                </a:lnTo>
                <a:lnTo>
                  <a:pt x="132720" y="137047"/>
                </a:lnTo>
                <a:lnTo>
                  <a:pt x="129072" y="134542"/>
                </a:lnTo>
                <a:lnTo>
                  <a:pt x="101325" y="95643"/>
                </a:lnTo>
                <a:lnTo>
                  <a:pt x="95137" y="83082"/>
                </a:lnTo>
                <a:lnTo>
                  <a:pt x="94854" y="82039"/>
                </a:lnTo>
                <a:close/>
              </a:path>
              <a:path w="137795" h="146050">
                <a:moveTo>
                  <a:pt x="62712" y="0"/>
                </a:moveTo>
                <a:lnTo>
                  <a:pt x="911" y="0"/>
                </a:lnTo>
                <a:lnTo>
                  <a:pt x="5115" y="8300"/>
                </a:lnTo>
                <a:lnTo>
                  <a:pt x="16576" y="13383"/>
                </a:lnTo>
                <a:lnTo>
                  <a:pt x="18938" y="29352"/>
                </a:lnTo>
                <a:lnTo>
                  <a:pt x="18809" y="120211"/>
                </a:lnTo>
                <a:lnTo>
                  <a:pt x="14569" y="132514"/>
                </a:lnTo>
                <a:lnTo>
                  <a:pt x="0" y="136130"/>
                </a:lnTo>
                <a:lnTo>
                  <a:pt x="0" y="143919"/>
                </a:lnTo>
                <a:lnTo>
                  <a:pt x="66573" y="143919"/>
                </a:lnTo>
                <a:lnTo>
                  <a:pt x="61214" y="135574"/>
                </a:lnTo>
                <a:lnTo>
                  <a:pt x="50021" y="130349"/>
                </a:lnTo>
                <a:lnTo>
                  <a:pt x="47665" y="114353"/>
                </a:lnTo>
                <a:lnTo>
                  <a:pt x="47665" y="82039"/>
                </a:lnTo>
                <a:lnTo>
                  <a:pt x="94854" y="82039"/>
                </a:lnTo>
                <a:lnTo>
                  <a:pt x="92499" y="73334"/>
                </a:lnTo>
                <a:lnTo>
                  <a:pt x="47665" y="73334"/>
                </a:lnTo>
                <a:lnTo>
                  <a:pt x="47665" y="14691"/>
                </a:lnTo>
                <a:lnTo>
                  <a:pt x="48121" y="12400"/>
                </a:lnTo>
                <a:lnTo>
                  <a:pt x="49701" y="11026"/>
                </a:lnTo>
                <a:lnTo>
                  <a:pt x="51069" y="9651"/>
                </a:lnTo>
                <a:lnTo>
                  <a:pt x="54048" y="8949"/>
                </a:lnTo>
                <a:lnTo>
                  <a:pt x="102093" y="8949"/>
                </a:lnTo>
                <a:lnTo>
                  <a:pt x="100594" y="7582"/>
                </a:lnTo>
                <a:lnTo>
                  <a:pt x="91036" y="3164"/>
                </a:lnTo>
                <a:lnTo>
                  <a:pt x="78727" y="739"/>
                </a:lnTo>
                <a:lnTo>
                  <a:pt x="62712" y="0"/>
                </a:lnTo>
                <a:close/>
              </a:path>
              <a:path w="137795" h="146050">
                <a:moveTo>
                  <a:pt x="102093" y="8949"/>
                </a:moveTo>
                <a:lnTo>
                  <a:pt x="54048" y="8949"/>
                </a:lnTo>
                <a:lnTo>
                  <a:pt x="64830" y="9453"/>
                </a:lnTo>
                <a:lnTo>
                  <a:pt x="74996" y="14318"/>
                </a:lnTo>
                <a:lnTo>
                  <a:pt x="82646" y="25535"/>
                </a:lnTo>
                <a:lnTo>
                  <a:pt x="85612" y="44552"/>
                </a:lnTo>
                <a:lnTo>
                  <a:pt x="82599" y="57496"/>
                </a:lnTo>
                <a:lnTo>
                  <a:pt x="75023" y="67378"/>
                </a:lnTo>
                <a:lnTo>
                  <a:pt x="70220" y="71745"/>
                </a:lnTo>
                <a:lnTo>
                  <a:pt x="62712" y="73334"/>
                </a:lnTo>
                <a:lnTo>
                  <a:pt x="92499" y="73334"/>
                </a:lnTo>
                <a:lnTo>
                  <a:pt x="92333" y="72722"/>
                </a:lnTo>
                <a:lnTo>
                  <a:pt x="101859" y="66877"/>
                </a:lnTo>
                <a:lnTo>
                  <a:pt x="109542" y="58187"/>
                </a:lnTo>
                <a:lnTo>
                  <a:pt x="114474" y="45541"/>
                </a:lnTo>
                <a:lnTo>
                  <a:pt x="115748" y="27828"/>
                </a:lnTo>
                <a:lnTo>
                  <a:pt x="110146" y="16292"/>
                </a:lnTo>
                <a:lnTo>
                  <a:pt x="102093" y="8949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8692329" y="6049728"/>
            <a:ext cx="151130" cy="144145"/>
          </a:xfrm>
          <a:custGeom>
            <a:avLst/>
            <a:gdLst/>
            <a:ahLst/>
            <a:cxnLst/>
            <a:rect l="l" t="t" r="r" b="b"/>
            <a:pathLst>
              <a:path w="151129" h="144145">
                <a:moveTo>
                  <a:pt x="68184" y="0"/>
                </a:moveTo>
                <a:lnTo>
                  <a:pt x="1823" y="0"/>
                </a:lnTo>
                <a:lnTo>
                  <a:pt x="5976" y="8279"/>
                </a:lnTo>
                <a:lnTo>
                  <a:pt x="17269" y="13048"/>
                </a:lnTo>
                <a:lnTo>
                  <a:pt x="19607" y="29565"/>
                </a:lnTo>
                <a:lnTo>
                  <a:pt x="19455" y="120995"/>
                </a:lnTo>
                <a:lnTo>
                  <a:pt x="15088" y="132838"/>
                </a:lnTo>
                <a:lnTo>
                  <a:pt x="0" y="136130"/>
                </a:lnTo>
                <a:lnTo>
                  <a:pt x="0" y="143919"/>
                </a:lnTo>
                <a:lnTo>
                  <a:pt x="67108" y="143608"/>
                </a:lnTo>
                <a:lnTo>
                  <a:pt x="104855" y="135467"/>
                </a:lnTo>
                <a:lnTo>
                  <a:pt x="107176" y="134328"/>
                </a:lnTo>
                <a:lnTo>
                  <a:pt x="63102" y="134328"/>
                </a:lnTo>
                <a:lnTo>
                  <a:pt x="51803" y="128495"/>
                </a:lnTo>
                <a:lnTo>
                  <a:pt x="49033" y="112979"/>
                </a:lnTo>
                <a:lnTo>
                  <a:pt x="49033" y="17898"/>
                </a:lnTo>
                <a:lnTo>
                  <a:pt x="49489" y="14233"/>
                </a:lnTo>
                <a:lnTo>
                  <a:pt x="51525" y="12156"/>
                </a:lnTo>
                <a:lnTo>
                  <a:pt x="52893" y="10781"/>
                </a:lnTo>
                <a:lnTo>
                  <a:pt x="57453" y="9193"/>
                </a:lnTo>
                <a:lnTo>
                  <a:pt x="116489" y="9193"/>
                </a:lnTo>
                <a:lnTo>
                  <a:pt x="109488" y="5997"/>
                </a:lnTo>
                <a:lnTo>
                  <a:pt x="97138" y="2589"/>
                </a:lnTo>
                <a:lnTo>
                  <a:pt x="83357" y="628"/>
                </a:lnTo>
                <a:lnTo>
                  <a:pt x="68184" y="0"/>
                </a:lnTo>
                <a:close/>
              </a:path>
              <a:path w="151129" h="144145">
                <a:moveTo>
                  <a:pt x="116489" y="9193"/>
                </a:moveTo>
                <a:lnTo>
                  <a:pt x="57453" y="9193"/>
                </a:lnTo>
                <a:lnTo>
                  <a:pt x="71963" y="9525"/>
                </a:lnTo>
                <a:lnTo>
                  <a:pt x="83459" y="12228"/>
                </a:lnTo>
                <a:lnTo>
                  <a:pt x="114424" y="48898"/>
                </a:lnTo>
                <a:lnTo>
                  <a:pt x="117096" y="81433"/>
                </a:lnTo>
                <a:lnTo>
                  <a:pt x="114055" y="96833"/>
                </a:lnTo>
                <a:lnTo>
                  <a:pt x="90115" y="128040"/>
                </a:lnTo>
                <a:lnTo>
                  <a:pt x="63102" y="134328"/>
                </a:lnTo>
                <a:lnTo>
                  <a:pt x="107176" y="134328"/>
                </a:lnTo>
                <a:lnTo>
                  <a:pt x="141537" y="104465"/>
                </a:lnTo>
                <a:lnTo>
                  <a:pt x="150912" y="63599"/>
                </a:lnTo>
                <a:lnTo>
                  <a:pt x="148998" y="49771"/>
                </a:lnTo>
                <a:lnTo>
                  <a:pt x="144570" y="37561"/>
                </a:lnTo>
                <a:lnTo>
                  <a:pt x="138020" y="26871"/>
                </a:lnTo>
                <a:lnTo>
                  <a:pt x="129740" y="17605"/>
                </a:lnTo>
                <a:lnTo>
                  <a:pt x="120368" y="10964"/>
                </a:lnTo>
                <a:lnTo>
                  <a:pt x="116489" y="9193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6277081" y="6372624"/>
            <a:ext cx="1126891" cy="1500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7476261" y="6372624"/>
            <a:ext cx="1364748" cy="1495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6259067" y="6253921"/>
            <a:ext cx="2595245" cy="79375"/>
          </a:xfrm>
          <a:custGeom>
            <a:avLst/>
            <a:gdLst/>
            <a:ahLst/>
            <a:cxnLst/>
            <a:rect l="l" t="t" r="r" b="b"/>
            <a:pathLst>
              <a:path w="2595245" h="79375">
                <a:moveTo>
                  <a:pt x="1297233" y="0"/>
                </a:moveTo>
                <a:lnTo>
                  <a:pt x="1262122" y="35289"/>
                </a:lnTo>
                <a:lnTo>
                  <a:pt x="0" y="35289"/>
                </a:lnTo>
                <a:lnTo>
                  <a:pt x="0" y="43768"/>
                </a:lnTo>
                <a:lnTo>
                  <a:pt x="1262122" y="43768"/>
                </a:lnTo>
                <a:lnTo>
                  <a:pt x="1297233" y="79057"/>
                </a:lnTo>
                <a:lnTo>
                  <a:pt x="1314332" y="61871"/>
                </a:lnTo>
                <a:lnTo>
                  <a:pt x="1297233" y="61871"/>
                </a:lnTo>
                <a:lnTo>
                  <a:pt x="1275102" y="39415"/>
                </a:lnTo>
                <a:lnTo>
                  <a:pt x="1297233" y="17186"/>
                </a:lnTo>
                <a:lnTo>
                  <a:pt x="1314332" y="17186"/>
                </a:lnTo>
                <a:lnTo>
                  <a:pt x="1297233" y="0"/>
                </a:lnTo>
                <a:close/>
              </a:path>
              <a:path w="2595245" h="79375">
                <a:moveTo>
                  <a:pt x="1314332" y="17186"/>
                </a:moveTo>
                <a:lnTo>
                  <a:pt x="1297233" y="17186"/>
                </a:lnTo>
                <a:lnTo>
                  <a:pt x="1319576" y="39415"/>
                </a:lnTo>
                <a:lnTo>
                  <a:pt x="1297233" y="61871"/>
                </a:lnTo>
                <a:lnTo>
                  <a:pt x="1314332" y="61871"/>
                </a:lnTo>
                <a:lnTo>
                  <a:pt x="1332343" y="43768"/>
                </a:lnTo>
                <a:lnTo>
                  <a:pt x="2594709" y="43768"/>
                </a:lnTo>
                <a:lnTo>
                  <a:pt x="2594709" y="35289"/>
                </a:lnTo>
                <a:lnTo>
                  <a:pt x="1332343" y="35289"/>
                </a:lnTo>
                <a:lnTo>
                  <a:pt x="1314332" y="17186"/>
                </a:lnTo>
                <a:close/>
              </a:path>
            </a:pathLst>
          </a:custGeom>
          <a:solidFill>
            <a:srgbClr val="FDC5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8864021" y="6372395"/>
            <a:ext cx="51435" cy="52069"/>
          </a:xfrm>
          <a:custGeom>
            <a:avLst/>
            <a:gdLst/>
            <a:ahLst/>
            <a:cxnLst/>
            <a:rect l="l" t="t" r="r" b="b"/>
            <a:pathLst>
              <a:path w="51434" h="52070">
                <a:moveTo>
                  <a:pt x="32830" y="0"/>
                </a:moveTo>
                <a:lnTo>
                  <a:pt x="18695" y="0"/>
                </a:lnTo>
                <a:lnTo>
                  <a:pt x="12554" y="2519"/>
                </a:lnTo>
                <a:lnTo>
                  <a:pt x="2523" y="12605"/>
                </a:lnTo>
                <a:lnTo>
                  <a:pt x="0" y="18790"/>
                </a:lnTo>
                <a:lnTo>
                  <a:pt x="0" y="32998"/>
                </a:lnTo>
                <a:lnTo>
                  <a:pt x="2523" y="38957"/>
                </a:lnTo>
                <a:lnTo>
                  <a:pt x="12554" y="49040"/>
                </a:lnTo>
                <a:lnTo>
                  <a:pt x="18482" y="51559"/>
                </a:lnTo>
                <a:lnTo>
                  <a:pt x="32830" y="51559"/>
                </a:lnTo>
                <a:lnTo>
                  <a:pt x="38758" y="49040"/>
                </a:lnTo>
                <a:lnTo>
                  <a:pt x="39669" y="48123"/>
                </a:lnTo>
                <a:lnTo>
                  <a:pt x="19607" y="48123"/>
                </a:lnTo>
                <a:lnTo>
                  <a:pt x="14378" y="46062"/>
                </a:lnTo>
                <a:lnTo>
                  <a:pt x="5714" y="37351"/>
                </a:lnTo>
                <a:lnTo>
                  <a:pt x="3647" y="32082"/>
                </a:lnTo>
                <a:lnTo>
                  <a:pt x="3647" y="19706"/>
                </a:lnTo>
                <a:lnTo>
                  <a:pt x="5714" y="14437"/>
                </a:lnTo>
                <a:lnTo>
                  <a:pt x="14378" y="5729"/>
                </a:lnTo>
                <a:lnTo>
                  <a:pt x="19607" y="3665"/>
                </a:lnTo>
                <a:lnTo>
                  <a:pt x="39897" y="3665"/>
                </a:lnTo>
                <a:lnTo>
                  <a:pt x="38758" y="2519"/>
                </a:lnTo>
                <a:lnTo>
                  <a:pt x="32830" y="0"/>
                </a:lnTo>
                <a:close/>
              </a:path>
              <a:path w="51434" h="52070">
                <a:moveTo>
                  <a:pt x="39897" y="3665"/>
                </a:moveTo>
                <a:lnTo>
                  <a:pt x="31705" y="3665"/>
                </a:lnTo>
                <a:lnTo>
                  <a:pt x="36934" y="5729"/>
                </a:lnTo>
                <a:lnTo>
                  <a:pt x="45598" y="14437"/>
                </a:lnTo>
                <a:lnTo>
                  <a:pt x="47665" y="19706"/>
                </a:lnTo>
                <a:lnTo>
                  <a:pt x="47665" y="32082"/>
                </a:lnTo>
                <a:lnTo>
                  <a:pt x="45598" y="37351"/>
                </a:lnTo>
                <a:lnTo>
                  <a:pt x="36934" y="46062"/>
                </a:lnTo>
                <a:lnTo>
                  <a:pt x="31705" y="48123"/>
                </a:lnTo>
                <a:lnTo>
                  <a:pt x="39669" y="48123"/>
                </a:lnTo>
                <a:lnTo>
                  <a:pt x="48789" y="38957"/>
                </a:lnTo>
                <a:lnTo>
                  <a:pt x="51312" y="32998"/>
                </a:lnTo>
                <a:lnTo>
                  <a:pt x="51312" y="18561"/>
                </a:lnTo>
                <a:lnTo>
                  <a:pt x="48789" y="12605"/>
                </a:lnTo>
                <a:lnTo>
                  <a:pt x="39897" y="3665"/>
                </a:lnTo>
                <a:close/>
              </a:path>
              <a:path w="51434" h="52070">
                <a:moveTo>
                  <a:pt x="28726" y="11456"/>
                </a:moveTo>
                <a:lnTo>
                  <a:pt x="15290" y="11456"/>
                </a:lnTo>
                <a:lnTo>
                  <a:pt x="15290" y="39874"/>
                </a:lnTo>
                <a:lnTo>
                  <a:pt x="20306" y="39874"/>
                </a:lnTo>
                <a:lnTo>
                  <a:pt x="20306" y="28643"/>
                </a:lnTo>
                <a:lnTo>
                  <a:pt x="34692" y="28643"/>
                </a:lnTo>
                <a:lnTo>
                  <a:pt x="34198" y="27956"/>
                </a:lnTo>
                <a:lnTo>
                  <a:pt x="32617" y="27039"/>
                </a:lnTo>
                <a:lnTo>
                  <a:pt x="30337" y="26810"/>
                </a:lnTo>
                <a:lnTo>
                  <a:pt x="32161" y="26352"/>
                </a:lnTo>
                <a:lnTo>
                  <a:pt x="33529" y="25894"/>
                </a:lnTo>
                <a:lnTo>
                  <a:pt x="34441" y="25436"/>
                </a:lnTo>
                <a:lnTo>
                  <a:pt x="34745" y="25207"/>
                </a:lnTo>
                <a:lnTo>
                  <a:pt x="20306" y="25207"/>
                </a:lnTo>
                <a:lnTo>
                  <a:pt x="20306" y="14895"/>
                </a:lnTo>
                <a:lnTo>
                  <a:pt x="36431" y="14895"/>
                </a:lnTo>
                <a:lnTo>
                  <a:pt x="35809" y="13750"/>
                </a:lnTo>
                <a:lnTo>
                  <a:pt x="32830" y="12605"/>
                </a:lnTo>
                <a:lnTo>
                  <a:pt x="31249" y="11914"/>
                </a:lnTo>
                <a:lnTo>
                  <a:pt x="28726" y="11456"/>
                </a:lnTo>
                <a:close/>
              </a:path>
              <a:path w="51434" h="52070">
                <a:moveTo>
                  <a:pt x="34692" y="28643"/>
                </a:moveTo>
                <a:lnTo>
                  <a:pt x="26902" y="28643"/>
                </a:lnTo>
                <a:lnTo>
                  <a:pt x="28726" y="29101"/>
                </a:lnTo>
                <a:lnTo>
                  <a:pt x="29638" y="29562"/>
                </a:lnTo>
                <a:lnTo>
                  <a:pt x="31462" y="30708"/>
                </a:lnTo>
                <a:lnTo>
                  <a:pt x="32374" y="32769"/>
                </a:lnTo>
                <a:lnTo>
                  <a:pt x="32374" y="39415"/>
                </a:lnTo>
                <a:lnTo>
                  <a:pt x="32617" y="39415"/>
                </a:lnTo>
                <a:lnTo>
                  <a:pt x="32617" y="39874"/>
                </a:lnTo>
                <a:lnTo>
                  <a:pt x="37177" y="39874"/>
                </a:lnTo>
                <a:lnTo>
                  <a:pt x="37177" y="39415"/>
                </a:lnTo>
                <a:lnTo>
                  <a:pt x="36934" y="39186"/>
                </a:lnTo>
                <a:lnTo>
                  <a:pt x="36934" y="38041"/>
                </a:lnTo>
                <a:lnTo>
                  <a:pt x="36721" y="37351"/>
                </a:lnTo>
                <a:lnTo>
                  <a:pt x="36721" y="32540"/>
                </a:lnTo>
                <a:lnTo>
                  <a:pt x="36265" y="30937"/>
                </a:lnTo>
                <a:lnTo>
                  <a:pt x="35353" y="29562"/>
                </a:lnTo>
                <a:lnTo>
                  <a:pt x="34692" y="28643"/>
                </a:lnTo>
                <a:close/>
              </a:path>
              <a:path w="51434" h="52070">
                <a:moveTo>
                  <a:pt x="36431" y="14895"/>
                </a:moveTo>
                <a:lnTo>
                  <a:pt x="27358" y="14895"/>
                </a:lnTo>
                <a:lnTo>
                  <a:pt x="29182" y="15354"/>
                </a:lnTo>
                <a:lnTo>
                  <a:pt x="30550" y="16041"/>
                </a:lnTo>
                <a:lnTo>
                  <a:pt x="31705" y="16728"/>
                </a:lnTo>
                <a:lnTo>
                  <a:pt x="32374" y="18102"/>
                </a:lnTo>
                <a:lnTo>
                  <a:pt x="32374" y="22229"/>
                </a:lnTo>
                <a:lnTo>
                  <a:pt x="31462" y="23832"/>
                </a:lnTo>
                <a:lnTo>
                  <a:pt x="29425" y="24520"/>
                </a:lnTo>
                <a:lnTo>
                  <a:pt x="28513" y="24978"/>
                </a:lnTo>
                <a:lnTo>
                  <a:pt x="26902" y="25207"/>
                </a:lnTo>
                <a:lnTo>
                  <a:pt x="34745" y="25207"/>
                </a:lnTo>
                <a:lnTo>
                  <a:pt x="36265" y="24061"/>
                </a:lnTo>
                <a:lnTo>
                  <a:pt x="37177" y="22229"/>
                </a:lnTo>
                <a:lnTo>
                  <a:pt x="37177" y="16270"/>
                </a:lnTo>
                <a:lnTo>
                  <a:pt x="36431" y="14895"/>
                </a:lnTo>
                <a:close/>
              </a:path>
            </a:pathLst>
          </a:custGeom>
          <a:solidFill>
            <a:srgbClr val="686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269" y="508560"/>
            <a:ext cx="8741460" cy="926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7069" y="1696751"/>
            <a:ext cx="7369860" cy="2872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notesSlide" Target="../notesSlides/notesSlide12.xml"/><Relationship Id="rId4" Type="http://schemas.openxmlformats.org/officeDocument/2006/relationships/slide" Target="slide1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Relationship Id="rId3" Type="http://schemas.openxmlformats.org/officeDocument/2006/relationships/notesSlide" Target="../notesSlides/notesSlide15.xml"/><Relationship Id="rId4" Type="http://schemas.openxmlformats.org/officeDocument/2006/relationships/slide" Target="slide15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Relationship Id="rId3" Type="http://schemas.openxmlformats.org/officeDocument/2006/relationships/notesSlide" Target="../notesSlides/notesSlide22.xml"/><Relationship Id="rId4" Type="http://schemas.openxmlformats.org/officeDocument/2006/relationships/slide" Target="slide22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slide" Target="slide27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slide" Target="slide28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Relationship Id="rId3" Type="http://schemas.openxmlformats.org/officeDocument/2006/relationships/hyperlink" Target="http://www.boardcertifiedteachers.org/" TargetMode="External"/><Relationship Id="rId4" Type="http://schemas.openxmlformats.org/officeDocument/2006/relationships/notesSlide" Target="../notesSlides/notesSlide29.xml"/><Relationship Id="rId5" Type="http://schemas.openxmlformats.org/officeDocument/2006/relationships/slide" Target="slide29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oardcertifiedteachers.org/resources" TargetMode="External"/><Relationship Id="rId3" Type="http://schemas.openxmlformats.org/officeDocument/2006/relationships/image" Target="../media/image21.jpg"/><Relationship Id="rId4" Type="http://schemas.openxmlformats.org/officeDocument/2006/relationships/notesSlide" Target="../notesSlides/notesSlide30.xml"/><Relationship Id="rId5" Type="http://schemas.openxmlformats.org/officeDocument/2006/relationships/slide" Target="slide30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oardcertifiedteachers.org/" TargetMode="External"/><Relationship Id="rId3" Type="http://schemas.openxmlformats.org/officeDocument/2006/relationships/notesSlide" Target="../notesSlides/notesSlide31.xml"/><Relationship Id="rId4" Type="http://schemas.openxmlformats.org/officeDocument/2006/relationships/slide" Target="slide31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notesSlide" Target="../notesSlides/notesSlide7.xml"/><Relationship Id="rId4" Type="http://schemas.openxmlformats.org/officeDocument/2006/relationships/slide" Target="slide7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16.png"/><Relationship Id="rId12" Type="http://schemas.openxmlformats.org/officeDocument/2006/relationships/notesSlide" Target="../notesSlides/notesSlide9.xml"/><Relationship Id="rId13" Type="http://schemas.openxmlformats.org/officeDocument/2006/relationships/slide" Target="slide9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8867" y="2602790"/>
            <a:ext cx="6645909" cy="808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800" spc="-15" b="1">
                <a:latin typeface="Arial"/>
                <a:cs typeface="Arial"/>
              </a:rPr>
              <a:t>National</a:t>
            </a:r>
            <a:r>
              <a:rPr dirty="0" sz="2800" spc="15" b="1">
                <a:latin typeface="Arial"/>
                <a:cs typeface="Arial"/>
              </a:rPr>
              <a:t> </a:t>
            </a:r>
            <a:r>
              <a:rPr dirty="0" sz="2800" spc="-25" b="1">
                <a:latin typeface="Arial"/>
                <a:cs typeface="Arial"/>
              </a:rPr>
              <a:t>B</a:t>
            </a:r>
            <a:r>
              <a:rPr dirty="0" sz="2800" spc="-35" b="1">
                <a:latin typeface="Arial"/>
                <a:cs typeface="Arial"/>
              </a:rPr>
              <a:t>o</a:t>
            </a:r>
            <a:r>
              <a:rPr dirty="0" sz="2800" spc="-15" b="1">
                <a:latin typeface="Arial"/>
                <a:cs typeface="Arial"/>
              </a:rPr>
              <a:t>ard</a:t>
            </a:r>
            <a:r>
              <a:rPr dirty="0" sz="2800" spc="20" b="1">
                <a:latin typeface="Arial"/>
                <a:cs typeface="Arial"/>
              </a:rPr>
              <a:t> </a:t>
            </a:r>
            <a:r>
              <a:rPr dirty="0" sz="2800" spc="-15" b="1">
                <a:latin typeface="Arial"/>
                <a:cs typeface="Arial"/>
              </a:rPr>
              <a:t>Cert</a:t>
            </a:r>
            <a:r>
              <a:rPr dirty="0" sz="2800" spc="-5" b="1">
                <a:latin typeface="Arial"/>
                <a:cs typeface="Arial"/>
              </a:rPr>
              <a:t>i</a:t>
            </a:r>
            <a:r>
              <a:rPr dirty="0" sz="2800" spc="-10" b="1">
                <a:latin typeface="Arial"/>
                <a:cs typeface="Arial"/>
              </a:rPr>
              <a:t>fi</a:t>
            </a:r>
            <a:r>
              <a:rPr dirty="0" sz="2800" spc="-15" b="1">
                <a:latin typeface="Arial"/>
                <a:cs typeface="Arial"/>
              </a:rPr>
              <a:t>c</a:t>
            </a:r>
            <a:r>
              <a:rPr dirty="0" sz="2800" spc="-15" b="1">
                <a:latin typeface="Arial"/>
                <a:cs typeface="Arial"/>
              </a:rPr>
              <a:t>at</a:t>
            </a:r>
            <a:r>
              <a:rPr dirty="0" sz="2800" spc="-5" b="1">
                <a:latin typeface="Arial"/>
                <a:cs typeface="Arial"/>
              </a:rPr>
              <a:t>i</a:t>
            </a:r>
            <a:r>
              <a:rPr dirty="0" sz="2800" spc="-20" b="1">
                <a:latin typeface="Arial"/>
                <a:cs typeface="Arial"/>
              </a:rPr>
              <a:t>o</a:t>
            </a:r>
            <a:r>
              <a:rPr dirty="0" sz="2800" spc="-35" b="1">
                <a:latin typeface="Arial"/>
                <a:cs typeface="Arial"/>
              </a:rPr>
              <a:t>n</a:t>
            </a:r>
            <a:r>
              <a:rPr dirty="0" sz="2800" spc="-10" b="1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800" spc="-20" b="1">
                <a:latin typeface="Arial"/>
                <a:cs typeface="Arial"/>
              </a:rPr>
              <a:t>What</a:t>
            </a:r>
            <a:r>
              <a:rPr dirty="0" sz="2800" spc="-20" b="1">
                <a:latin typeface="Arial"/>
                <a:cs typeface="Arial"/>
              </a:rPr>
              <a:t> </a:t>
            </a:r>
            <a:r>
              <a:rPr dirty="0" sz="2800" spc="-15" b="1">
                <a:latin typeface="Arial"/>
                <a:cs typeface="Arial"/>
              </a:rPr>
              <a:t>is</a:t>
            </a:r>
            <a:r>
              <a:rPr dirty="0" sz="2800" spc="5" b="1">
                <a:latin typeface="Arial"/>
                <a:cs typeface="Arial"/>
              </a:rPr>
              <a:t> </a:t>
            </a:r>
            <a:r>
              <a:rPr dirty="0" sz="2800" spc="-15" b="1">
                <a:latin typeface="Arial"/>
                <a:cs typeface="Arial"/>
              </a:rPr>
              <a:t>the</a:t>
            </a:r>
            <a:r>
              <a:rPr dirty="0" sz="2800" spc="15" b="1">
                <a:latin typeface="Arial"/>
                <a:cs typeface="Arial"/>
              </a:rPr>
              <a:t> </a:t>
            </a:r>
            <a:r>
              <a:rPr dirty="0" sz="2800" spc="-20" b="1">
                <a:latin typeface="Arial"/>
                <a:cs typeface="Arial"/>
              </a:rPr>
              <a:t>Same?</a:t>
            </a:r>
            <a:r>
              <a:rPr dirty="0" sz="2800" spc="20" b="1">
                <a:latin typeface="Arial"/>
                <a:cs typeface="Arial"/>
              </a:rPr>
              <a:t> </a:t>
            </a:r>
            <a:r>
              <a:rPr dirty="0" sz="2800" spc="-20" b="1">
                <a:latin typeface="Arial"/>
                <a:cs typeface="Arial"/>
              </a:rPr>
              <a:t>What</a:t>
            </a:r>
            <a:r>
              <a:rPr dirty="0" sz="2800" b="1">
                <a:latin typeface="Arial"/>
                <a:cs typeface="Arial"/>
              </a:rPr>
              <a:t> </a:t>
            </a:r>
            <a:r>
              <a:rPr dirty="0" sz="2800" spc="-20" b="1">
                <a:latin typeface="Arial"/>
                <a:cs typeface="Arial"/>
              </a:rPr>
              <a:t>has</a:t>
            </a:r>
            <a:r>
              <a:rPr dirty="0" sz="2800" spc="15" b="1">
                <a:latin typeface="Arial"/>
                <a:cs typeface="Arial"/>
              </a:rPr>
              <a:t> </a:t>
            </a:r>
            <a:r>
              <a:rPr dirty="0" sz="2800" spc="-20" b="1">
                <a:latin typeface="Arial"/>
                <a:cs typeface="Arial"/>
              </a:rPr>
              <a:t>changed?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86988" y="3862633"/>
            <a:ext cx="197167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i="1">
                <a:latin typeface="Arial"/>
                <a:cs typeface="Arial"/>
              </a:rPr>
              <a:t>U</a:t>
            </a:r>
            <a:r>
              <a:rPr dirty="0" sz="1800" spc="-10" i="1">
                <a:latin typeface="Arial"/>
                <a:cs typeface="Arial"/>
              </a:rPr>
              <a:t>p</a:t>
            </a:r>
            <a:r>
              <a:rPr dirty="0" sz="1800" i="1">
                <a:latin typeface="Arial"/>
                <a:cs typeface="Arial"/>
              </a:rPr>
              <a:t>d</a:t>
            </a:r>
            <a:r>
              <a:rPr dirty="0" sz="1800" spc="-10" i="1">
                <a:latin typeface="Arial"/>
                <a:cs typeface="Arial"/>
              </a:rPr>
              <a:t>a</a:t>
            </a:r>
            <a:r>
              <a:rPr dirty="0" sz="1800" i="1">
                <a:latin typeface="Arial"/>
                <a:cs typeface="Arial"/>
              </a:rPr>
              <a:t>ted</a:t>
            </a:r>
            <a:r>
              <a:rPr dirty="0" sz="1800" spc="-55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A</a:t>
            </a:r>
            <a:r>
              <a:rPr dirty="0" sz="1800" spc="-10" i="1">
                <a:latin typeface="Arial"/>
                <a:cs typeface="Arial"/>
              </a:rPr>
              <a:t>p</a:t>
            </a:r>
            <a:r>
              <a:rPr dirty="0" sz="1800" i="1">
                <a:latin typeface="Arial"/>
                <a:cs typeface="Arial"/>
              </a:rPr>
              <a:t>ril</a:t>
            </a:r>
            <a:r>
              <a:rPr dirty="0" sz="1800" spc="-10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2</a:t>
            </a:r>
            <a:r>
              <a:rPr dirty="0" sz="1800" spc="-10" i="1">
                <a:latin typeface="Arial"/>
                <a:cs typeface="Arial"/>
              </a:rPr>
              <a:t>0</a:t>
            </a:r>
            <a:r>
              <a:rPr dirty="0" sz="1800" i="1">
                <a:latin typeface="Arial"/>
                <a:cs typeface="Arial"/>
              </a:rPr>
              <a:t>15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55850" y="2621658"/>
            <a:ext cx="4819015" cy="533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25" b="1">
                <a:latin typeface="Arial"/>
                <a:cs typeface="Arial"/>
              </a:rPr>
              <a:t>What</a:t>
            </a:r>
            <a:r>
              <a:rPr dirty="0" sz="4000" spc="5" b="1">
                <a:latin typeface="Arial"/>
                <a:cs typeface="Arial"/>
              </a:rPr>
              <a:t> </a:t>
            </a:r>
            <a:r>
              <a:rPr dirty="0" sz="4000" spc="-25" b="1">
                <a:latin typeface="Arial"/>
                <a:cs typeface="Arial"/>
              </a:rPr>
              <a:t>has</a:t>
            </a:r>
            <a:r>
              <a:rPr dirty="0" sz="4000" spc="-5" b="1">
                <a:latin typeface="Arial"/>
                <a:cs typeface="Arial"/>
              </a:rPr>
              <a:t> </a:t>
            </a:r>
            <a:r>
              <a:rPr dirty="0" sz="4000" spc="-25" b="1">
                <a:latin typeface="Arial"/>
                <a:cs typeface="Arial"/>
              </a:rPr>
              <a:t>chan</a:t>
            </a:r>
            <a:r>
              <a:rPr dirty="0" sz="4000" spc="-40" b="1">
                <a:latin typeface="Arial"/>
                <a:cs typeface="Arial"/>
              </a:rPr>
              <a:t>g</a:t>
            </a:r>
            <a:r>
              <a:rPr dirty="0" sz="4000" spc="-25" b="1">
                <a:latin typeface="Arial"/>
                <a:cs typeface="Arial"/>
              </a:rPr>
              <a:t>ed?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069" y="1696751"/>
            <a:ext cx="4685030" cy="2952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latin typeface="Arial"/>
                <a:cs typeface="Arial"/>
              </a:rPr>
              <a:t>Effect</a:t>
            </a:r>
            <a:r>
              <a:rPr dirty="0" sz="2400" spc="5" b="1">
                <a:latin typeface="Arial"/>
                <a:cs typeface="Arial"/>
              </a:rPr>
              <a:t>i</a:t>
            </a:r>
            <a:r>
              <a:rPr dirty="0" sz="2400" b="1">
                <a:latin typeface="Arial"/>
                <a:cs typeface="Arial"/>
              </a:rPr>
              <a:t>ve 201</a:t>
            </a:r>
            <a:r>
              <a:rPr dirty="0" sz="2400" spc="-5" b="1">
                <a:latin typeface="Arial"/>
                <a:cs typeface="Arial"/>
              </a:rPr>
              <a:t>4</a:t>
            </a:r>
            <a:r>
              <a:rPr dirty="0" sz="2400" b="1">
                <a:latin typeface="Arial"/>
                <a:cs typeface="Arial"/>
              </a:rPr>
              <a:t>-</a:t>
            </a:r>
            <a:r>
              <a:rPr dirty="0" sz="2400" spc="-5" b="1">
                <a:latin typeface="Arial"/>
                <a:cs typeface="Arial"/>
              </a:rPr>
              <a:t>15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Sc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ence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g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ish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La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gu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ge</a:t>
            </a:r>
            <a:r>
              <a:rPr dirty="0" sz="2400" spc="-10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Arts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P</a:t>
            </a:r>
            <a:r>
              <a:rPr dirty="0" sz="2400" spc="-10">
                <a:latin typeface="Arial"/>
                <a:cs typeface="Arial"/>
              </a:rPr>
              <a:t>h</a:t>
            </a:r>
            <a:r>
              <a:rPr dirty="0" sz="2400">
                <a:latin typeface="Arial"/>
                <a:cs typeface="Arial"/>
              </a:rPr>
              <a:t>ysical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d</a:t>
            </a:r>
            <a:r>
              <a:rPr dirty="0" sz="2400">
                <a:latin typeface="Arial"/>
                <a:cs typeface="Arial"/>
              </a:rPr>
              <a:t>ucation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b="1">
                <a:latin typeface="Arial"/>
                <a:cs typeface="Arial"/>
              </a:rPr>
              <a:t>Effect</a:t>
            </a:r>
            <a:r>
              <a:rPr dirty="0" sz="2400" spc="5" b="1">
                <a:latin typeface="Arial"/>
                <a:cs typeface="Arial"/>
              </a:rPr>
              <a:t>i</a:t>
            </a:r>
            <a:r>
              <a:rPr dirty="0" sz="2400" b="1">
                <a:latin typeface="Arial"/>
                <a:cs typeface="Arial"/>
              </a:rPr>
              <a:t>ve 201</a:t>
            </a:r>
            <a:r>
              <a:rPr dirty="0" sz="2400" spc="-5" b="1">
                <a:latin typeface="Arial"/>
                <a:cs typeface="Arial"/>
              </a:rPr>
              <a:t>5</a:t>
            </a:r>
            <a:r>
              <a:rPr dirty="0" sz="2400" b="1">
                <a:latin typeface="Arial"/>
                <a:cs typeface="Arial"/>
              </a:rPr>
              <a:t>-</a:t>
            </a:r>
            <a:r>
              <a:rPr dirty="0" sz="2400" spc="-5" b="1">
                <a:latin typeface="Arial"/>
                <a:cs typeface="Arial"/>
              </a:rPr>
              <a:t>16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C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reer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-27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echn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cal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d</a:t>
            </a:r>
            <a:r>
              <a:rPr dirty="0" sz="2400">
                <a:latin typeface="Arial"/>
                <a:cs typeface="Arial"/>
              </a:rPr>
              <a:t>ucation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0">
              <a:lnSpc>
                <a:spcPts val="3350"/>
              </a:lnSpc>
            </a:pPr>
            <a:r>
              <a:rPr dirty="0" sz="2800" spc="-20"/>
              <a:t>What</a:t>
            </a:r>
            <a:r>
              <a:rPr dirty="0" sz="2800" spc="-5"/>
              <a:t> </a:t>
            </a:r>
            <a:r>
              <a:rPr dirty="0" sz="2800" spc="-15"/>
              <a:t>has</a:t>
            </a:r>
            <a:r>
              <a:rPr dirty="0" sz="2800" spc="10"/>
              <a:t> </a:t>
            </a:r>
            <a:r>
              <a:rPr dirty="0" sz="2800" spc="-15"/>
              <a:t>c</a:t>
            </a:r>
            <a:r>
              <a:rPr dirty="0" sz="2800" spc="-15"/>
              <a:t>h</a:t>
            </a:r>
            <a:r>
              <a:rPr dirty="0" sz="2800" spc="-20"/>
              <a:t>an</a:t>
            </a:r>
            <a:r>
              <a:rPr dirty="0" sz="2800" spc="-15"/>
              <a:t>g</a:t>
            </a:r>
            <a:r>
              <a:rPr dirty="0" sz="2800" spc="-20"/>
              <a:t>ed?</a:t>
            </a:r>
            <a:endParaRPr sz="2800"/>
          </a:p>
          <a:p>
            <a:pPr algn="ctr" marL="0">
              <a:lnSpc>
                <a:spcPts val="4275"/>
              </a:lnSpc>
            </a:pPr>
            <a:r>
              <a:rPr dirty="0" sz="3600"/>
              <a:t>Rev</a:t>
            </a:r>
            <a:r>
              <a:rPr dirty="0" sz="3600" spc="5"/>
              <a:t>i</a:t>
            </a:r>
            <a:r>
              <a:rPr dirty="0" sz="3600"/>
              <a:t>sed</a:t>
            </a:r>
            <a:r>
              <a:rPr dirty="0" sz="3600" spc="-15"/>
              <a:t> </a:t>
            </a:r>
            <a:r>
              <a:rPr dirty="0" sz="3600"/>
              <a:t>Standards</a:t>
            </a:r>
            <a:endParaRPr sz="3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444" y="2211323"/>
            <a:ext cx="7527035" cy="2395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350"/>
              </a:lnSpc>
            </a:pPr>
            <a:r>
              <a:rPr dirty="0" sz="2800" spc="-20"/>
              <a:t>What</a:t>
            </a:r>
            <a:r>
              <a:rPr dirty="0" sz="2800" spc="-5"/>
              <a:t> </a:t>
            </a:r>
            <a:r>
              <a:rPr dirty="0" sz="2800" spc="-15"/>
              <a:t>has</a:t>
            </a:r>
            <a:r>
              <a:rPr dirty="0" sz="2800" spc="10"/>
              <a:t> </a:t>
            </a:r>
            <a:r>
              <a:rPr dirty="0" sz="2800" spc="-15"/>
              <a:t>c</a:t>
            </a:r>
            <a:r>
              <a:rPr dirty="0" sz="2800" spc="-15"/>
              <a:t>h</a:t>
            </a:r>
            <a:r>
              <a:rPr dirty="0" sz="2800" spc="-20"/>
              <a:t>an</a:t>
            </a:r>
            <a:r>
              <a:rPr dirty="0" sz="2800" spc="-15"/>
              <a:t>g</a:t>
            </a:r>
            <a:r>
              <a:rPr dirty="0" sz="2800" spc="-20"/>
              <a:t>ed?</a:t>
            </a:r>
            <a:endParaRPr sz="2800"/>
          </a:p>
          <a:p>
            <a:pPr algn="ctr">
              <a:lnSpc>
                <a:spcPts val="4310"/>
              </a:lnSpc>
              <a:tabLst>
                <a:tab pos="5055235" algn="l"/>
                <a:tab pos="6122670" algn="l"/>
              </a:tabLst>
            </a:pPr>
            <a:r>
              <a:rPr dirty="0" sz="3600"/>
              <a:t>Com</a:t>
            </a:r>
            <a:r>
              <a:rPr dirty="0" sz="3600" spc="10"/>
              <a:t>m</a:t>
            </a:r>
            <a:r>
              <a:rPr dirty="0" sz="3600"/>
              <a:t>on</a:t>
            </a:r>
            <a:r>
              <a:rPr dirty="0" sz="3600" spc="-15"/>
              <a:t> </a:t>
            </a:r>
            <a:r>
              <a:rPr dirty="0" sz="3600"/>
              <a:t>Nam</a:t>
            </a:r>
            <a:r>
              <a:rPr dirty="0" sz="3600" spc="10"/>
              <a:t>e</a:t>
            </a:r>
            <a:r>
              <a:rPr dirty="0" sz="3600"/>
              <a:t>s</a:t>
            </a:r>
            <a:r>
              <a:rPr dirty="0" sz="3600" spc="-210"/>
              <a:t> </a:t>
            </a:r>
            <a:r>
              <a:rPr dirty="0" sz="3600"/>
              <a:t>Across	Four	Comp</a:t>
            </a:r>
            <a:r>
              <a:rPr dirty="0" sz="3600" spc="5"/>
              <a:t>o</a:t>
            </a:r>
            <a:r>
              <a:rPr dirty="0" sz="3600"/>
              <a:t>nents</a:t>
            </a:r>
            <a:endParaRPr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350"/>
              </a:lnSpc>
            </a:pPr>
            <a:r>
              <a:rPr dirty="0" sz="2800" spc="-20"/>
              <a:t>What</a:t>
            </a:r>
            <a:r>
              <a:rPr dirty="0" sz="2800" spc="-5"/>
              <a:t> </a:t>
            </a:r>
            <a:r>
              <a:rPr dirty="0" sz="2800" spc="-15"/>
              <a:t>has</a:t>
            </a:r>
            <a:r>
              <a:rPr dirty="0" sz="2800" spc="10"/>
              <a:t> </a:t>
            </a:r>
            <a:r>
              <a:rPr dirty="0" sz="2800" spc="-15"/>
              <a:t>c</a:t>
            </a:r>
            <a:r>
              <a:rPr dirty="0" sz="2800" spc="-15"/>
              <a:t>h</a:t>
            </a:r>
            <a:r>
              <a:rPr dirty="0" sz="2800" spc="-20"/>
              <a:t>an</a:t>
            </a:r>
            <a:r>
              <a:rPr dirty="0" sz="2800" spc="-15"/>
              <a:t>g</a:t>
            </a:r>
            <a:r>
              <a:rPr dirty="0" sz="2800" spc="-20"/>
              <a:t>ed?</a:t>
            </a:r>
            <a:endParaRPr sz="2800"/>
          </a:p>
          <a:p>
            <a:pPr algn="ctr" marL="1270">
              <a:lnSpc>
                <a:spcPts val="4275"/>
              </a:lnSpc>
            </a:pPr>
            <a:r>
              <a:rPr dirty="0" sz="3600"/>
              <a:t>Flexi</a:t>
            </a:r>
            <a:r>
              <a:rPr dirty="0" sz="3600" spc="5"/>
              <a:t>b</a:t>
            </a:r>
            <a:r>
              <a:rPr dirty="0" sz="3600"/>
              <a:t>il</a:t>
            </a:r>
            <a:r>
              <a:rPr dirty="0" sz="3600" spc="10"/>
              <a:t>i</a:t>
            </a:r>
            <a:r>
              <a:rPr dirty="0" sz="3600"/>
              <a:t>ty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/>
              <a:t>Whi</a:t>
            </a:r>
            <a:r>
              <a:rPr dirty="0" spc="-10"/>
              <a:t>l</a:t>
            </a:r>
            <a:r>
              <a:rPr dirty="0"/>
              <a:t>e</a:t>
            </a:r>
            <a:r>
              <a:rPr dirty="0" spc="10"/>
              <a:t> </a:t>
            </a:r>
            <a:r>
              <a:rPr dirty="0"/>
              <a:t>teachers can comp</a:t>
            </a:r>
            <a:r>
              <a:rPr dirty="0" spc="-10"/>
              <a:t>l</a:t>
            </a:r>
            <a:r>
              <a:rPr dirty="0"/>
              <a:t>ete</a:t>
            </a:r>
            <a:r>
              <a:rPr dirty="0" spc="10"/>
              <a:t> </a:t>
            </a:r>
            <a:r>
              <a:rPr dirty="0"/>
              <a:t>the </a:t>
            </a:r>
            <a:r>
              <a:rPr dirty="0" spc="-10"/>
              <a:t>e</a:t>
            </a:r>
            <a:r>
              <a:rPr dirty="0"/>
              <a:t>ntire</a:t>
            </a:r>
            <a:r>
              <a:rPr dirty="0" spc="25"/>
              <a:t> </a:t>
            </a:r>
            <a:r>
              <a:rPr dirty="0"/>
              <a:t>process in</a:t>
            </a:r>
            <a:r>
              <a:rPr dirty="0" spc="-10"/>
              <a:t> </a:t>
            </a:r>
            <a:r>
              <a:rPr dirty="0"/>
              <a:t>one</a:t>
            </a:r>
            <a:r>
              <a:rPr dirty="0"/>
              <a:t> year once it is fully imp</a:t>
            </a:r>
            <a:r>
              <a:rPr dirty="0" spc="-10"/>
              <a:t>l</a:t>
            </a:r>
            <a:r>
              <a:rPr dirty="0"/>
              <a:t>emented,</a:t>
            </a:r>
            <a:r>
              <a:rPr dirty="0" spc="15"/>
              <a:t> </a:t>
            </a:r>
            <a:r>
              <a:rPr dirty="0"/>
              <a:t>some </a:t>
            </a:r>
            <a:r>
              <a:rPr dirty="0" spc="5"/>
              <a:t>m</a:t>
            </a:r>
            <a:r>
              <a:rPr dirty="0"/>
              <a:t>ay</a:t>
            </a:r>
            <a:r>
              <a:rPr dirty="0" spc="-10"/>
              <a:t> </a:t>
            </a:r>
            <a:r>
              <a:rPr dirty="0"/>
              <a:t>choose</a:t>
            </a:r>
            <a:r>
              <a:rPr dirty="0" spc="15"/>
              <a:t> </a:t>
            </a:r>
            <a:r>
              <a:rPr dirty="0"/>
              <a:t>to</a:t>
            </a:r>
            <a:r>
              <a:rPr dirty="0"/>
              <a:t> do so over several</a:t>
            </a:r>
            <a:r>
              <a:rPr dirty="0" spc="5"/>
              <a:t> </a:t>
            </a:r>
            <a:r>
              <a:rPr dirty="0"/>
              <a:t>years </a:t>
            </a:r>
            <a:r>
              <a:rPr dirty="0" spc="-15"/>
              <a:t>i</a:t>
            </a:r>
            <a:r>
              <a:rPr dirty="0"/>
              <a:t>f</a:t>
            </a:r>
            <a:r>
              <a:rPr dirty="0" spc="5"/>
              <a:t> </a:t>
            </a:r>
            <a:r>
              <a:rPr dirty="0"/>
              <a:t>that</a:t>
            </a:r>
            <a:r>
              <a:rPr dirty="0" spc="-15"/>
              <a:t> </a:t>
            </a:r>
            <a:r>
              <a:rPr dirty="0"/>
              <a:t>fits b</a:t>
            </a:r>
            <a:r>
              <a:rPr dirty="0" spc="-10"/>
              <a:t>e</a:t>
            </a:r>
            <a:r>
              <a:rPr dirty="0"/>
              <a:t>t</a:t>
            </a:r>
            <a:r>
              <a:rPr dirty="0" spc="5"/>
              <a:t>t</a:t>
            </a:r>
            <a:r>
              <a:rPr dirty="0"/>
              <a:t>er</a:t>
            </a:r>
            <a:r>
              <a:rPr dirty="0" spc="-20"/>
              <a:t> </a:t>
            </a:r>
            <a:r>
              <a:rPr dirty="0"/>
              <a:t>w</a:t>
            </a:r>
            <a:r>
              <a:rPr dirty="0" spc="-10"/>
              <a:t>i</a:t>
            </a:r>
            <a:r>
              <a:rPr dirty="0"/>
              <a:t>th</a:t>
            </a:r>
            <a:r>
              <a:rPr dirty="0" spc="15"/>
              <a:t> </a:t>
            </a:r>
            <a:r>
              <a:rPr dirty="0"/>
              <a:t>other</a:t>
            </a:r>
            <a:r>
              <a:rPr dirty="0"/>
              <a:t> d</a:t>
            </a:r>
            <a:r>
              <a:rPr dirty="0" spc="-10"/>
              <a:t>e</a:t>
            </a:r>
            <a:r>
              <a:rPr dirty="0"/>
              <a:t>man</a:t>
            </a:r>
            <a:r>
              <a:rPr dirty="0" spc="-10"/>
              <a:t>d</a:t>
            </a:r>
            <a:r>
              <a:rPr dirty="0"/>
              <a:t>s</a:t>
            </a:r>
            <a:r>
              <a:rPr dirty="0" spc="10"/>
              <a:t> </a:t>
            </a:r>
            <a:r>
              <a:rPr dirty="0"/>
              <a:t>on the</a:t>
            </a:r>
            <a:r>
              <a:rPr dirty="0" spc="-10"/>
              <a:t>i</a:t>
            </a:r>
            <a:r>
              <a:rPr dirty="0"/>
              <a:t>r</a:t>
            </a:r>
            <a:r>
              <a:rPr dirty="0" spc="5"/>
              <a:t> </a:t>
            </a:r>
            <a:r>
              <a:rPr dirty="0"/>
              <a:t>time.</a:t>
            </a:r>
          </a:p>
          <a:p>
            <a:pPr marL="355600" indent="-342900">
              <a:lnSpc>
                <a:spcPct val="100000"/>
              </a:lnSpc>
              <a:spcBef>
                <a:spcPts val="117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/>
              <a:t>A</a:t>
            </a:r>
            <a:r>
              <a:rPr dirty="0" spc="-10"/>
              <a:t>l</a:t>
            </a:r>
            <a:r>
              <a:rPr dirty="0"/>
              <a:t>l</a:t>
            </a:r>
            <a:r>
              <a:rPr dirty="0" spc="5"/>
              <a:t> </a:t>
            </a:r>
            <a:r>
              <a:rPr dirty="0"/>
              <a:t>four compon</a:t>
            </a:r>
            <a:r>
              <a:rPr dirty="0" spc="-10"/>
              <a:t>e</a:t>
            </a:r>
            <a:r>
              <a:rPr dirty="0"/>
              <a:t>nts</a:t>
            </a:r>
            <a:r>
              <a:rPr dirty="0" spc="15"/>
              <a:t> </a:t>
            </a:r>
            <a:r>
              <a:rPr dirty="0"/>
              <a:t>must </a:t>
            </a:r>
            <a:r>
              <a:rPr dirty="0" spc="-10"/>
              <a:t>b</a:t>
            </a:r>
            <a:r>
              <a:rPr dirty="0"/>
              <a:t>e completed</a:t>
            </a:r>
            <a:r>
              <a:rPr dirty="0" spc="5"/>
              <a:t> </a:t>
            </a:r>
            <a:r>
              <a:rPr dirty="0"/>
              <a:t>in</a:t>
            </a:r>
            <a:r>
              <a:rPr dirty="0" spc="-10"/>
              <a:t> </a:t>
            </a:r>
            <a:r>
              <a:rPr dirty="0"/>
              <a:t>3 years</a:t>
            </a:r>
          </a:p>
          <a:p>
            <a:pPr marL="355600" indent="-342900">
              <a:lnSpc>
                <a:spcPct val="100000"/>
              </a:lnSpc>
              <a:spcBef>
                <a:spcPts val="117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/>
              <a:t>C</a:t>
            </a:r>
            <a:r>
              <a:rPr dirty="0" spc="-10"/>
              <a:t>a</a:t>
            </a:r>
            <a:r>
              <a:rPr dirty="0"/>
              <a:t>nd</a:t>
            </a:r>
            <a:r>
              <a:rPr dirty="0" spc="-10"/>
              <a:t>i</a:t>
            </a:r>
            <a:r>
              <a:rPr dirty="0"/>
              <a:t>dates</a:t>
            </a:r>
            <a:r>
              <a:rPr dirty="0" spc="35"/>
              <a:t> </a:t>
            </a:r>
            <a:r>
              <a:rPr dirty="0"/>
              <a:t>still have</a:t>
            </a:r>
            <a:r>
              <a:rPr dirty="0" spc="-10"/>
              <a:t> </a:t>
            </a:r>
            <a:r>
              <a:rPr dirty="0" spc="5"/>
              <a:t>t</a:t>
            </a:r>
            <a:r>
              <a:rPr dirty="0"/>
              <a:t>wo</a:t>
            </a:r>
            <a:r>
              <a:rPr dirty="0" spc="-10"/>
              <a:t> </a:t>
            </a:r>
            <a:r>
              <a:rPr dirty="0"/>
              <a:t>opportuniti</a:t>
            </a:r>
            <a:r>
              <a:rPr dirty="0" spc="-10"/>
              <a:t>e</a:t>
            </a:r>
            <a:r>
              <a:rPr dirty="0"/>
              <a:t>s</a:t>
            </a:r>
            <a:r>
              <a:rPr dirty="0" spc="25"/>
              <a:t> </a:t>
            </a:r>
            <a:r>
              <a:rPr dirty="0"/>
              <a:t>to retake</a:t>
            </a:r>
          </a:p>
          <a:p>
            <a:pPr algn="ctr" marR="638175">
              <a:lnSpc>
                <a:spcPts val="2855"/>
              </a:lnSpc>
              <a:spcBef>
                <a:spcPts val="575"/>
              </a:spcBef>
            </a:pPr>
            <a:r>
              <a:rPr dirty="0" i="1">
                <a:latin typeface="Arial"/>
                <a:cs typeface="Arial"/>
              </a:rPr>
              <a:t>(hi</a:t>
            </a:r>
            <a:r>
              <a:rPr dirty="0" spc="-10" i="1">
                <a:latin typeface="Arial"/>
                <a:cs typeface="Arial"/>
              </a:rPr>
              <a:t>g</a:t>
            </a:r>
            <a:r>
              <a:rPr dirty="0" i="1">
                <a:latin typeface="Arial"/>
                <a:cs typeface="Arial"/>
              </a:rPr>
              <a:t>h</a:t>
            </a:r>
            <a:r>
              <a:rPr dirty="0" spc="-10" i="1">
                <a:latin typeface="Arial"/>
                <a:cs typeface="Arial"/>
              </a:rPr>
              <a:t>e</a:t>
            </a:r>
            <a:r>
              <a:rPr dirty="0" i="1">
                <a:latin typeface="Arial"/>
                <a:cs typeface="Arial"/>
              </a:rPr>
              <a:t>st</a:t>
            </a:r>
            <a:r>
              <a:rPr dirty="0" spc="15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score p</a:t>
            </a:r>
            <a:r>
              <a:rPr dirty="0" spc="-10" i="1">
                <a:latin typeface="Arial"/>
                <a:cs typeface="Arial"/>
              </a:rPr>
              <a:t>o</a:t>
            </a:r>
            <a:r>
              <a:rPr dirty="0" i="1">
                <a:latin typeface="Arial"/>
                <a:cs typeface="Arial"/>
              </a:rPr>
              <a:t>l</a:t>
            </a:r>
            <a:r>
              <a:rPr dirty="0" spc="-10" i="1">
                <a:latin typeface="Arial"/>
                <a:cs typeface="Arial"/>
              </a:rPr>
              <a:t>i</a:t>
            </a:r>
            <a:r>
              <a:rPr dirty="0" i="1">
                <a:latin typeface="Arial"/>
                <a:cs typeface="Arial"/>
              </a:rPr>
              <a:t>cy</a:t>
            </a:r>
            <a:r>
              <a:rPr dirty="0" spc="10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w</a:t>
            </a:r>
            <a:r>
              <a:rPr dirty="0" spc="-15" i="1">
                <a:latin typeface="Arial"/>
                <a:cs typeface="Arial"/>
              </a:rPr>
              <a:t>i</a:t>
            </a:r>
            <a:r>
              <a:rPr dirty="0" i="1">
                <a:latin typeface="Arial"/>
                <a:cs typeface="Arial"/>
              </a:rPr>
              <a:t>ll</a:t>
            </a:r>
            <a:r>
              <a:rPr dirty="0" spc="25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co</a:t>
            </a:r>
            <a:r>
              <a:rPr dirty="0" spc="-10" i="1">
                <a:latin typeface="Arial"/>
                <a:cs typeface="Arial"/>
              </a:rPr>
              <a:t>n</a:t>
            </a:r>
            <a:r>
              <a:rPr dirty="0" i="1">
                <a:latin typeface="Arial"/>
                <a:cs typeface="Arial"/>
              </a:rPr>
              <a:t>tin</a:t>
            </a:r>
            <a:r>
              <a:rPr dirty="0" spc="-10" i="1">
                <a:latin typeface="Arial"/>
                <a:cs typeface="Arial"/>
              </a:rPr>
              <a:t>u</a:t>
            </a:r>
            <a:r>
              <a:rPr dirty="0" i="1">
                <a:latin typeface="Arial"/>
                <a:cs typeface="Arial"/>
              </a:rPr>
              <a:t>e</a:t>
            </a:r>
            <a:r>
              <a:rPr dirty="0" spc="10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to</a:t>
            </a:r>
            <a:r>
              <a:rPr dirty="0" spc="-10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a</a:t>
            </a:r>
            <a:r>
              <a:rPr dirty="0" spc="-10" i="1">
                <a:latin typeface="Arial"/>
                <a:cs typeface="Arial"/>
              </a:rPr>
              <a:t>p</a:t>
            </a:r>
            <a:r>
              <a:rPr dirty="0" i="1">
                <a:latin typeface="Arial"/>
                <a:cs typeface="Arial"/>
              </a:rPr>
              <a:t>p</a:t>
            </a:r>
            <a:r>
              <a:rPr dirty="0" spc="-10" i="1">
                <a:latin typeface="Arial"/>
                <a:cs typeface="Arial"/>
              </a:rPr>
              <a:t>l</a:t>
            </a:r>
            <a:r>
              <a:rPr dirty="0" i="1">
                <a:latin typeface="Arial"/>
                <a:cs typeface="Arial"/>
              </a:rPr>
              <a:t>y)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350"/>
              </a:lnSpc>
            </a:pPr>
            <a:r>
              <a:rPr dirty="0" sz="2800" spc="-20"/>
              <a:t>What</a:t>
            </a:r>
            <a:r>
              <a:rPr dirty="0" sz="2800" spc="-5"/>
              <a:t> </a:t>
            </a:r>
            <a:r>
              <a:rPr dirty="0" sz="2800" spc="-15"/>
              <a:t>has</a:t>
            </a:r>
            <a:r>
              <a:rPr dirty="0" sz="2800" spc="10"/>
              <a:t> </a:t>
            </a:r>
            <a:r>
              <a:rPr dirty="0" sz="2800" spc="-15"/>
              <a:t>c</a:t>
            </a:r>
            <a:r>
              <a:rPr dirty="0" sz="2800" spc="-15"/>
              <a:t>h</a:t>
            </a:r>
            <a:r>
              <a:rPr dirty="0" sz="2800" spc="-20"/>
              <a:t>an</a:t>
            </a:r>
            <a:r>
              <a:rPr dirty="0" sz="2800" spc="-15"/>
              <a:t>g</a:t>
            </a:r>
            <a:r>
              <a:rPr dirty="0" sz="2800" spc="-20"/>
              <a:t>ed?</a:t>
            </a:r>
            <a:endParaRPr sz="2800"/>
          </a:p>
          <a:p>
            <a:pPr algn="ctr" marL="635">
              <a:lnSpc>
                <a:spcPts val="4275"/>
              </a:lnSpc>
            </a:pPr>
            <a:r>
              <a:rPr dirty="0" sz="3600"/>
              <a:t>A</a:t>
            </a:r>
            <a:r>
              <a:rPr dirty="0" sz="3600" spc="-65"/>
              <a:t>f</a:t>
            </a:r>
            <a:r>
              <a:rPr dirty="0" sz="3600"/>
              <a:t>fordabi</a:t>
            </a:r>
            <a:r>
              <a:rPr dirty="0" sz="3600" spc="10"/>
              <a:t>l</a:t>
            </a:r>
            <a:r>
              <a:rPr dirty="0" sz="3600"/>
              <a:t>ity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80415" y="1696751"/>
            <a:ext cx="7633334" cy="2597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Th</a:t>
            </a:r>
            <a:r>
              <a:rPr dirty="0" sz="2400">
                <a:latin typeface="Arial"/>
                <a:cs typeface="Arial"/>
              </a:rPr>
              <a:t>e total</a:t>
            </a:r>
            <a:r>
              <a:rPr dirty="0" sz="2400" spc="-10">
                <a:latin typeface="Arial"/>
                <a:cs typeface="Arial"/>
              </a:rPr>
              <a:t> c</a:t>
            </a:r>
            <a:r>
              <a:rPr dirty="0" sz="2400">
                <a:latin typeface="Arial"/>
                <a:cs typeface="Arial"/>
              </a:rPr>
              <a:t>ost 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f certification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ll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decrease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om $</a:t>
            </a:r>
            <a:r>
              <a:rPr dirty="0" sz="2400" spc="-10">
                <a:latin typeface="Arial"/>
                <a:cs typeface="Arial"/>
              </a:rPr>
              <a:t>2</a:t>
            </a:r>
            <a:r>
              <a:rPr dirty="0" sz="2400">
                <a:latin typeface="Arial"/>
                <a:cs typeface="Arial"/>
              </a:rPr>
              <a:t>500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$1,900, w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th each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 the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four compon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nts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costing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$4</a:t>
            </a:r>
            <a:r>
              <a:rPr dirty="0" sz="2400" spc="-10">
                <a:latin typeface="Arial"/>
                <a:cs typeface="Arial"/>
              </a:rPr>
              <a:t>7</a:t>
            </a:r>
            <a:r>
              <a:rPr dirty="0" sz="2400">
                <a:latin typeface="Arial"/>
                <a:cs typeface="Arial"/>
              </a:rPr>
              <a:t>5.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algn="ctr" marL="243204">
              <a:lnSpc>
                <a:spcPct val="100000"/>
              </a:lnSpc>
              <a:spcBef>
                <a:spcPts val="2135"/>
              </a:spcBef>
            </a:pPr>
            <a:r>
              <a:rPr dirty="0" sz="2200" spc="-15" b="1" u="heavy">
                <a:latin typeface="Arial"/>
                <a:cs typeface="Arial"/>
              </a:rPr>
              <a:t>Imp</a:t>
            </a:r>
            <a:r>
              <a:rPr dirty="0" sz="2200" spc="-10" b="1" u="heavy">
                <a:latin typeface="Arial"/>
                <a:cs typeface="Arial"/>
              </a:rPr>
              <a:t>o</a:t>
            </a:r>
            <a:r>
              <a:rPr dirty="0" sz="2200" spc="-10" b="1" u="heavy">
                <a:latin typeface="Arial"/>
                <a:cs typeface="Arial"/>
              </a:rPr>
              <a:t>rta</a:t>
            </a:r>
            <a:r>
              <a:rPr dirty="0" sz="2200" spc="-10" b="1" u="heavy">
                <a:latin typeface="Arial"/>
                <a:cs typeface="Arial"/>
              </a:rPr>
              <a:t>n</a:t>
            </a:r>
            <a:r>
              <a:rPr dirty="0" sz="2200" spc="-10" b="1" u="heavy">
                <a:latin typeface="Arial"/>
                <a:cs typeface="Arial"/>
              </a:rPr>
              <a:t>t</a:t>
            </a:r>
            <a:r>
              <a:rPr dirty="0" sz="2200" spc="5" b="1" u="heavy">
                <a:latin typeface="Arial"/>
                <a:cs typeface="Arial"/>
              </a:rPr>
              <a:t> </a:t>
            </a:r>
            <a:r>
              <a:rPr dirty="0" sz="2200" spc="-15" b="1" u="heavy">
                <a:latin typeface="Arial"/>
                <a:cs typeface="Arial"/>
              </a:rPr>
              <a:t>price</a:t>
            </a:r>
            <a:r>
              <a:rPr dirty="0" sz="2200" spc="0" b="1" u="heavy">
                <a:latin typeface="Arial"/>
                <a:cs typeface="Arial"/>
              </a:rPr>
              <a:t> </a:t>
            </a:r>
            <a:r>
              <a:rPr dirty="0" sz="2200" spc="-15" b="1" u="heavy">
                <a:latin typeface="Arial"/>
                <a:cs typeface="Arial"/>
              </a:rPr>
              <a:t>poi</a:t>
            </a:r>
            <a:r>
              <a:rPr dirty="0" sz="2200" spc="-10" b="1" u="heavy">
                <a:latin typeface="Arial"/>
                <a:cs typeface="Arial"/>
              </a:rPr>
              <a:t>n</a:t>
            </a:r>
            <a:r>
              <a:rPr dirty="0" sz="2200" spc="-10" b="1" u="heavy">
                <a:latin typeface="Arial"/>
                <a:cs typeface="Arial"/>
              </a:rPr>
              <a:t>ts</a:t>
            </a:r>
            <a:endParaRPr sz="2200">
              <a:latin typeface="Arial"/>
              <a:cs typeface="Arial"/>
            </a:endParaRPr>
          </a:p>
          <a:p>
            <a:pPr algn="ctr" marL="242570">
              <a:lnSpc>
                <a:spcPct val="100000"/>
              </a:lnSpc>
              <a:spcBef>
                <a:spcPts val="1125"/>
              </a:spcBef>
            </a:pPr>
            <a:r>
              <a:rPr dirty="0" sz="2200" spc="-15" b="1">
                <a:latin typeface="Arial"/>
                <a:cs typeface="Arial"/>
              </a:rPr>
              <a:t>$4</a:t>
            </a:r>
            <a:r>
              <a:rPr dirty="0" sz="2200" spc="-10" b="1">
                <a:latin typeface="Arial"/>
                <a:cs typeface="Arial"/>
              </a:rPr>
              <a:t>7</a:t>
            </a:r>
            <a:r>
              <a:rPr dirty="0" sz="2200" spc="-15" b="1">
                <a:latin typeface="Arial"/>
                <a:cs typeface="Arial"/>
              </a:rPr>
              <a:t>5</a:t>
            </a:r>
            <a:r>
              <a:rPr dirty="0" sz="2200" spc="-5" b="1">
                <a:latin typeface="Arial"/>
                <a:cs typeface="Arial"/>
              </a:rPr>
              <a:t> </a:t>
            </a:r>
            <a:r>
              <a:rPr dirty="0" sz="2200" spc="-10" b="1">
                <a:latin typeface="Arial"/>
                <a:cs typeface="Arial"/>
              </a:rPr>
              <a:t>for</a:t>
            </a:r>
            <a:r>
              <a:rPr dirty="0" sz="2200" spc="5" b="1">
                <a:latin typeface="Arial"/>
                <a:cs typeface="Arial"/>
              </a:rPr>
              <a:t> </a:t>
            </a:r>
            <a:r>
              <a:rPr dirty="0" sz="2200" spc="-15" b="1">
                <a:latin typeface="Arial"/>
                <a:cs typeface="Arial"/>
              </a:rPr>
              <a:t>ea</a:t>
            </a:r>
            <a:r>
              <a:rPr dirty="0" sz="2200" spc="-10" b="1">
                <a:latin typeface="Arial"/>
                <a:cs typeface="Arial"/>
              </a:rPr>
              <a:t>c</a:t>
            </a:r>
            <a:r>
              <a:rPr dirty="0" sz="2200" spc="-15" b="1">
                <a:latin typeface="Arial"/>
                <a:cs typeface="Arial"/>
              </a:rPr>
              <a:t>h</a:t>
            </a:r>
            <a:r>
              <a:rPr dirty="0" sz="2200" spc="10" b="1">
                <a:latin typeface="Arial"/>
                <a:cs typeface="Arial"/>
              </a:rPr>
              <a:t> </a:t>
            </a:r>
            <a:r>
              <a:rPr dirty="0" sz="2200" spc="-15" b="1">
                <a:latin typeface="Arial"/>
                <a:cs typeface="Arial"/>
              </a:rPr>
              <a:t>co</a:t>
            </a:r>
            <a:r>
              <a:rPr dirty="0" sz="2200" spc="-15" b="1">
                <a:latin typeface="Arial"/>
                <a:cs typeface="Arial"/>
              </a:rPr>
              <a:t>m</a:t>
            </a:r>
            <a:r>
              <a:rPr dirty="0" sz="2200" spc="-15" b="1">
                <a:latin typeface="Arial"/>
                <a:cs typeface="Arial"/>
              </a:rPr>
              <a:t>ponent</a:t>
            </a:r>
            <a:endParaRPr sz="2200">
              <a:latin typeface="Arial"/>
              <a:cs typeface="Arial"/>
            </a:endParaRPr>
          </a:p>
          <a:p>
            <a:pPr algn="ctr" marL="241935">
              <a:lnSpc>
                <a:spcPct val="100000"/>
              </a:lnSpc>
              <a:spcBef>
                <a:spcPts val="1125"/>
              </a:spcBef>
            </a:pPr>
            <a:r>
              <a:rPr dirty="0" sz="2200" spc="-15" b="1">
                <a:latin typeface="Arial"/>
                <a:cs typeface="Arial"/>
              </a:rPr>
              <a:t>$75</a:t>
            </a:r>
            <a:r>
              <a:rPr dirty="0" sz="2200" spc="5" b="1">
                <a:latin typeface="Arial"/>
                <a:cs typeface="Arial"/>
              </a:rPr>
              <a:t> </a:t>
            </a:r>
            <a:r>
              <a:rPr dirty="0" sz="2200" spc="-15" b="1">
                <a:latin typeface="Arial"/>
                <a:cs typeface="Arial"/>
              </a:rPr>
              <a:t>annual</a:t>
            </a:r>
            <a:r>
              <a:rPr dirty="0" sz="2200" spc="25" b="1">
                <a:latin typeface="Arial"/>
                <a:cs typeface="Arial"/>
              </a:rPr>
              <a:t> </a:t>
            </a:r>
            <a:r>
              <a:rPr dirty="0" sz="2200" spc="-10" b="1">
                <a:latin typeface="Arial"/>
                <a:cs typeface="Arial"/>
              </a:rPr>
              <a:t>registration</a:t>
            </a:r>
            <a:r>
              <a:rPr dirty="0" sz="2200" spc="40" b="1">
                <a:latin typeface="Arial"/>
                <a:cs typeface="Arial"/>
              </a:rPr>
              <a:t> </a:t>
            </a:r>
            <a:r>
              <a:rPr dirty="0" sz="2200" spc="-15" b="1">
                <a:latin typeface="Arial"/>
                <a:cs typeface="Arial"/>
              </a:rPr>
              <a:t>fee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069" y="1691836"/>
            <a:ext cx="7224395" cy="1584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200" spc="-15">
                <a:latin typeface="Arial"/>
                <a:cs typeface="Arial"/>
              </a:rPr>
              <a:t>A</a:t>
            </a:r>
            <a:r>
              <a:rPr dirty="0" sz="2200" spc="-12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o</a:t>
            </a:r>
            <a:r>
              <a:rPr dirty="0" sz="2200" spc="-15">
                <a:latin typeface="Arial"/>
                <a:cs typeface="Arial"/>
              </a:rPr>
              <a:t>mpute</a:t>
            </a:r>
            <a:r>
              <a:rPr dirty="0" sz="2200" spc="-5">
                <a:latin typeface="Arial"/>
                <a:cs typeface="Arial"/>
              </a:rPr>
              <a:t>r</a:t>
            </a:r>
            <a:r>
              <a:rPr dirty="0" sz="2200" spc="-15">
                <a:latin typeface="Arial"/>
                <a:cs typeface="Arial"/>
              </a:rPr>
              <a:t>-ba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5">
                <a:latin typeface="Arial"/>
                <a:cs typeface="Arial"/>
              </a:rPr>
              <a:t>ed</a:t>
            </a:r>
            <a:r>
              <a:rPr dirty="0" sz="2200" spc="2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a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5">
                <a:latin typeface="Arial"/>
                <a:cs typeface="Arial"/>
              </a:rPr>
              <a:t>s</a:t>
            </a:r>
            <a:r>
              <a:rPr dirty="0" sz="2200" spc="-10">
                <a:latin typeface="Arial"/>
                <a:cs typeface="Arial"/>
              </a:rPr>
              <a:t>e</a:t>
            </a:r>
            <a:r>
              <a:rPr dirty="0" sz="2200" spc="-15">
                <a:latin typeface="Arial"/>
                <a:cs typeface="Arial"/>
              </a:rPr>
              <a:t>s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5">
                <a:latin typeface="Arial"/>
                <a:cs typeface="Arial"/>
              </a:rPr>
              <a:t>ment</a:t>
            </a:r>
            <a:r>
              <a:rPr dirty="0" sz="2200" spc="2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to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d</a:t>
            </a:r>
            <a:r>
              <a:rPr dirty="0" sz="2200" spc="-15">
                <a:latin typeface="Arial"/>
                <a:cs typeface="Arial"/>
              </a:rPr>
              <a:t>emon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0">
                <a:latin typeface="Arial"/>
                <a:cs typeface="Arial"/>
              </a:rPr>
              <a:t>trate</a:t>
            </a:r>
            <a:r>
              <a:rPr dirty="0" sz="2200" spc="3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k</a:t>
            </a:r>
            <a:r>
              <a:rPr dirty="0" sz="2200" spc="-10">
                <a:latin typeface="Arial"/>
                <a:cs typeface="Arial"/>
              </a:rPr>
              <a:t>n</a:t>
            </a:r>
            <a:r>
              <a:rPr dirty="0" sz="2200" spc="-15">
                <a:latin typeface="Arial"/>
                <a:cs typeface="Arial"/>
              </a:rPr>
              <a:t>owl</a:t>
            </a:r>
            <a:r>
              <a:rPr dirty="0" sz="2200" spc="-10">
                <a:latin typeface="Arial"/>
                <a:cs typeface="Arial"/>
              </a:rPr>
              <a:t>e</a:t>
            </a:r>
            <a:r>
              <a:rPr dirty="0" sz="2200" spc="-15">
                <a:latin typeface="Arial"/>
                <a:cs typeface="Arial"/>
              </a:rPr>
              <a:t>dge</a:t>
            </a:r>
            <a:r>
              <a:rPr dirty="0" sz="2200" spc="-15">
                <a:latin typeface="Arial"/>
                <a:cs typeface="Arial"/>
              </a:rPr>
              <a:t> and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peda</a:t>
            </a:r>
            <a:r>
              <a:rPr dirty="0" sz="2200" spc="-10">
                <a:latin typeface="Arial"/>
                <a:cs typeface="Arial"/>
              </a:rPr>
              <a:t>g</a:t>
            </a:r>
            <a:r>
              <a:rPr dirty="0" sz="2200" spc="-15">
                <a:latin typeface="Arial"/>
                <a:cs typeface="Arial"/>
              </a:rPr>
              <a:t>og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5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a</a:t>
            </a:r>
            <a:r>
              <a:rPr dirty="0" sz="2200" spc="-5">
                <a:latin typeface="Arial"/>
                <a:cs typeface="Arial"/>
              </a:rPr>
              <a:t>l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p</a:t>
            </a:r>
            <a:r>
              <a:rPr dirty="0" sz="2200" spc="-10">
                <a:latin typeface="Arial"/>
                <a:cs typeface="Arial"/>
              </a:rPr>
              <a:t>ra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ti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es</a:t>
            </a:r>
            <a:r>
              <a:rPr dirty="0" sz="2200" spc="-1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for</a:t>
            </a:r>
            <a:r>
              <a:rPr dirty="0" sz="2200" spc="4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their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e</a:t>
            </a:r>
            <a:r>
              <a:rPr dirty="0" sz="2200" spc="-10">
                <a:latin typeface="Arial"/>
                <a:cs typeface="Arial"/>
              </a:rPr>
              <a:t>rtifi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ate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ar</a:t>
            </a:r>
            <a:r>
              <a:rPr dirty="0" sz="2200" spc="-10">
                <a:latin typeface="Arial"/>
                <a:cs typeface="Arial"/>
              </a:rPr>
              <a:t>e</a:t>
            </a:r>
            <a:r>
              <a:rPr dirty="0" sz="2200" spc="-10">
                <a:latin typeface="Arial"/>
                <a:cs typeface="Arial"/>
              </a:rPr>
              <a:t>a.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12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200" spc="-15">
                <a:latin typeface="Arial"/>
                <a:cs typeface="Arial"/>
              </a:rPr>
              <a:t>3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on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0">
                <a:latin typeface="Arial"/>
                <a:cs typeface="Arial"/>
              </a:rPr>
              <a:t>tru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ted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re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5">
                <a:latin typeface="Arial"/>
                <a:cs typeface="Arial"/>
              </a:rPr>
              <a:t>po</a:t>
            </a:r>
            <a:r>
              <a:rPr dirty="0" sz="2200" spc="-10">
                <a:latin typeface="Arial"/>
                <a:cs typeface="Arial"/>
              </a:rPr>
              <a:t>n</a:t>
            </a:r>
            <a:r>
              <a:rPr dirty="0" sz="2200" spc="-15">
                <a:latin typeface="Arial"/>
                <a:cs typeface="Arial"/>
              </a:rPr>
              <a:t>se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exer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5">
                <a:latin typeface="Arial"/>
                <a:cs typeface="Arial"/>
              </a:rPr>
              <a:t>i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5">
                <a:latin typeface="Arial"/>
                <a:cs typeface="Arial"/>
              </a:rPr>
              <a:t>es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12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200" spc="-15">
                <a:latin typeface="Arial"/>
                <a:cs typeface="Arial"/>
              </a:rPr>
              <a:t>Approxi</a:t>
            </a:r>
            <a:r>
              <a:rPr dirty="0" sz="2200" spc="-30">
                <a:latin typeface="Arial"/>
                <a:cs typeface="Arial"/>
              </a:rPr>
              <a:t>m</a:t>
            </a:r>
            <a:r>
              <a:rPr dirty="0" sz="2200" spc="-15">
                <a:latin typeface="Arial"/>
                <a:cs typeface="Arial"/>
              </a:rPr>
              <a:t>ate</a:t>
            </a:r>
            <a:r>
              <a:rPr dirty="0" sz="2200">
                <a:latin typeface="Arial"/>
                <a:cs typeface="Arial"/>
              </a:rPr>
              <a:t>l</a:t>
            </a:r>
            <a:r>
              <a:rPr dirty="0" sz="2200" spc="-15">
                <a:latin typeface="Arial"/>
                <a:cs typeface="Arial"/>
              </a:rPr>
              <a:t>y</a:t>
            </a:r>
            <a:r>
              <a:rPr dirty="0" sz="2200" spc="2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45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5">
                <a:latin typeface="Arial"/>
                <a:cs typeface="Arial"/>
              </a:rPr>
              <a:t>elected</a:t>
            </a:r>
            <a:r>
              <a:rPr dirty="0" sz="2200" spc="-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res</a:t>
            </a:r>
            <a:r>
              <a:rPr dirty="0" sz="2200" spc="-10">
                <a:latin typeface="Arial"/>
                <a:cs typeface="Arial"/>
              </a:rPr>
              <a:t>p</a:t>
            </a:r>
            <a:r>
              <a:rPr dirty="0" sz="2200" spc="-15">
                <a:latin typeface="Arial"/>
                <a:cs typeface="Arial"/>
              </a:rPr>
              <a:t>on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5">
                <a:latin typeface="Arial"/>
                <a:cs typeface="Arial"/>
              </a:rPr>
              <a:t>e</a:t>
            </a:r>
            <a:r>
              <a:rPr dirty="0" sz="2200" spc="2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items</a:t>
            </a:r>
            <a:r>
              <a:rPr dirty="0" sz="2200" spc="1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(SRIs)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4463" y="521260"/>
            <a:ext cx="7012940" cy="901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350"/>
              </a:lnSpc>
            </a:pPr>
            <a:r>
              <a:rPr dirty="0" sz="2800" spc="-20">
                <a:latin typeface="Arial"/>
                <a:cs typeface="Arial"/>
              </a:rPr>
              <a:t>What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has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c</a:t>
            </a:r>
            <a:r>
              <a:rPr dirty="0" sz="2800" spc="-15">
                <a:latin typeface="Arial"/>
                <a:cs typeface="Arial"/>
              </a:rPr>
              <a:t>h</a:t>
            </a:r>
            <a:r>
              <a:rPr dirty="0" sz="2800" spc="-20">
                <a:latin typeface="Arial"/>
                <a:cs typeface="Arial"/>
              </a:rPr>
              <a:t>an</a:t>
            </a:r>
            <a:r>
              <a:rPr dirty="0" sz="2800" spc="-15">
                <a:latin typeface="Arial"/>
                <a:cs typeface="Arial"/>
              </a:rPr>
              <a:t>g</a:t>
            </a:r>
            <a:r>
              <a:rPr dirty="0" sz="2800" spc="-20">
                <a:latin typeface="Arial"/>
                <a:cs typeface="Arial"/>
              </a:rPr>
              <a:t>ed?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ts val="4275"/>
              </a:lnSpc>
              <a:tabLst>
                <a:tab pos="2996565" algn="l"/>
              </a:tabLst>
            </a:pPr>
            <a:r>
              <a:rPr dirty="0" sz="3600">
                <a:latin typeface="Arial"/>
                <a:cs typeface="Arial"/>
              </a:rPr>
              <a:t>Comp</a:t>
            </a:r>
            <a:r>
              <a:rPr dirty="0" sz="3600" spc="10">
                <a:latin typeface="Arial"/>
                <a:cs typeface="Arial"/>
              </a:rPr>
              <a:t>o</a:t>
            </a:r>
            <a:r>
              <a:rPr dirty="0" sz="3600">
                <a:latin typeface="Arial"/>
                <a:cs typeface="Arial"/>
              </a:rPr>
              <a:t>nent</a:t>
            </a:r>
            <a:r>
              <a:rPr dirty="0" sz="3600" spc="-3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1:	C</a:t>
            </a:r>
            <a:r>
              <a:rPr dirty="0" sz="3600" spc="5">
                <a:latin typeface="Arial"/>
                <a:cs typeface="Arial"/>
              </a:rPr>
              <a:t>o</a:t>
            </a:r>
            <a:r>
              <a:rPr dirty="0" sz="3600">
                <a:latin typeface="Arial"/>
                <a:cs typeface="Arial"/>
              </a:rPr>
              <a:t>ntent</a:t>
            </a:r>
            <a:r>
              <a:rPr dirty="0" sz="3600" spc="-2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Know</a:t>
            </a:r>
            <a:r>
              <a:rPr dirty="0" sz="3600" spc="10">
                <a:latin typeface="Arial"/>
                <a:cs typeface="Arial"/>
              </a:rPr>
              <a:t>l</a:t>
            </a:r>
            <a:r>
              <a:rPr dirty="0" sz="3600">
                <a:latin typeface="Arial"/>
                <a:cs typeface="Arial"/>
              </a:rPr>
              <a:t>edge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86711" y="3357371"/>
            <a:ext cx="5518403" cy="2520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3786" y="1723205"/>
            <a:ext cx="8245475" cy="3724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07950">
              <a:lnSpc>
                <a:spcPct val="100000"/>
              </a:lnSpc>
            </a:pPr>
            <a:r>
              <a:rPr dirty="0" sz="2200">
                <a:latin typeface="Arial"/>
                <a:cs typeface="Arial"/>
              </a:rPr>
              <a:t>•</a:t>
            </a:r>
            <a:r>
              <a:rPr dirty="0" sz="2200" spc="-15">
                <a:latin typeface="Arial"/>
                <a:cs typeface="Arial"/>
              </a:rPr>
              <a:t>Nation</a:t>
            </a:r>
            <a:r>
              <a:rPr dirty="0" sz="2200" spc="-10">
                <a:latin typeface="Arial"/>
                <a:cs typeface="Arial"/>
              </a:rPr>
              <a:t>a</a:t>
            </a:r>
            <a:r>
              <a:rPr dirty="0" sz="2200" spc="-5">
                <a:latin typeface="Arial"/>
                <a:cs typeface="Arial"/>
              </a:rPr>
              <a:t>l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Board</a:t>
            </a:r>
            <a:r>
              <a:rPr dirty="0" sz="2200" spc="2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judic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5">
                <a:latin typeface="Arial"/>
                <a:cs typeface="Arial"/>
              </a:rPr>
              <a:t>ou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0">
                <a:latin typeface="Arial"/>
                <a:cs typeface="Arial"/>
              </a:rPr>
              <a:t>ly</a:t>
            </a:r>
            <a:r>
              <a:rPr dirty="0" sz="2200" spc="-1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o</a:t>
            </a:r>
            <a:r>
              <a:rPr dirty="0" sz="2200" spc="-15">
                <a:latin typeface="Arial"/>
                <a:cs typeface="Arial"/>
              </a:rPr>
              <a:t>n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5">
                <a:latin typeface="Arial"/>
                <a:cs typeface="Arial"/>
              </a:rPr>
              <a:t>idered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t</a:t>
            </a:r>
            <a:r>
              <a:rPr dirty="0" sz="2200" spc="-10">
                <a:latin typeface="Arial"/>
                <a:cs typeface="Arial"/>
              </a:rPr>
              <a:t>h</a:t>
            </a:r>
            <a:r>
              <a:rPr dirty="0" sz="2200" spc="-15">
                <a:latin typeface="Arial"/>
                <a:cs typeface="Arial"/>
              </a:rPr>
              <a:t>e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i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5">
                <a:latin typeface="Arial"/>
                <a:cs typeface="Arial"/>
              </a:rPr>
              <a:t>s</a:t>
            </a:r>
            <a:r>
              <a:rPr dirty="0" sz="2200" spc="-10">
                <a:latin typeface="Arial"/>
                <a:cs typeface="Arial"/>
              </a:rPr>
              <a:t>u</a:t>
            </a:r>
            <a:r>
              <a:rPr dirty="0" sz="2200" spc="-15">
                <a:latin typeface="Arial"/>
                <a:cs typeface="Arial"/>
              </a:rPr>
              <a:t>e</a:t>
            </a:r>
            <a:r>
              <a:rPr dirty="0" sz="2200" spc="-1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of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a</a:t>
            </a:r>
            <a:r>
              <a:rPr dirty="0" sz="2200" spc="-15">
                <a:latin typeface="Arial"/>
                <a:cs typeface="Arial"/>
              </a:rPr>
              <a:t>de</a:t>
            </a:r>
            <a:r>
              <a:rPr dirty="0" sz="2200" spc="-10">
                <a:latin typeface="Arial"/>
                <a:cs typeface="Arial"/>
              </a:rPr>
              <a:t>q</a:t>
            </a:r>
            <a:r>
              <a:rPr dirty="0" sz="2200" spc="-15">
                <a:latin typeface="Arial"/>
                <a:cs typeface="Arial"/>
              </a:rPr>
              <a:t>uate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time</a:t>
            </a:r>
            <a:r>
              <a:rPr dirty="0" sz="2200" spc="-10">
                <a:latin typeface="Arial"/>
                <a:cs typeface="Arial"/>
              </a:rPr>
              <a:t> l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0">
                <a:latin typeface="Arial"/>
                <a:cs typeface="Arial"/>
              </a:rPr>
              <a:t>mits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when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developing</a:t>
            </a:r>
            <a:r>
              <a:rPr dirty="0" sz="2200" spc="3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Compon</a:t>
            </a:r>
            <a:r>
              <a:rPr dirty="0" sz="2200" spc="-10">
                <a:latin typeface="Arial"/>
                <a:cs typeface="Arial"/>
              </a:rPr>
              <a:t>e</a:t>
            </a:r>
            <a:r>
              <a:rPr dirty="0" sz="2200" spc="-10">
                <a:latin typeface="Arial"/>
                <a:cs typeface="Arial"/>
              </a:rPr>
              <a:t>nt</a:t>
            </a:r>
            <a:r>
              <a:rPr dirty="0" sz="2200" spc="3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1: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Content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Know</a:t>
            </a:r>
            <a:r>
              <a:rPr dirty="0" sz="2200">
                <a:latin typeface="Arial"/>
                <a:cs typeface="Arial"/>
              </a:rPr>
              <a:t>l</a:t>
            </a:r>
            <a:r>
              <a:rPr dirty="0" sz="2200" spc="-15">
                <a:latin typeface="Arial"/>
                <a:cs typeface="Arial"/>
              </a:rPr>
              <a:t>ed</a:t>
            </a:r>
            <a:r>
              <a:rPr dirty="0" sz="2200" spc="-10">
                <a:latin typeface="Arial"/>
                <a:cs typeface="Arial"/>
              </a:rPr>
              <a:t>g</a:t>
            </a:r>
            <a:r>
              <a:rPr dirty="0" sz="2200">
                <a:latin typeface="Arial"/>
                <a:cs typeface="Arial"/>
              </a:rPr>
              <a:t>e</a:t>
            </a:r>
            <a:r>
              <a:rPr dirty="0" sz="2200" spc="-1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dirty="0" sz="2200">
                <a:latin typeface="Arial"/>
                <a:cs typeface="Arial"/>
              </a:rPr>
              <a:t>•</a:t>
            </a:r>
            <a:r>
              <a:rPr dirty="0" sz="2200" spc="-20">
                <a:latin typeface="Arial"/>
                <a:cs typeface="Arial"/>
              </a:rPr>
              <a:t>RESU</a:t>
            </a:r>
            <a:r>
              <a:rPr dirty="0" sz="2200" spc="-185">
                <a:latin typeface="Arial"/>
                <a:cs typeface="Arial"/>
              </a:rPr>
              <a:t>L</a:t>
            </a:r>
            <a:r>
              <a:rPr dirty="0" sz="2200" spc="-254">
                <a:latin typeface="Arial"/>
                <a:cs typeface="Arial"/>
              </a:rPr>
              <a:t>T</a:t>
            </a:r>
            <a:r>
              <a:rPr dirty="0" sz="2200" spc="-10">
                <a:latin typeface="Arial"/>
                <a:cs typeface="Arial"/>
              </a:rPr>
              <a:t>: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15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minutes</a:t>
            </a:r>
            <a:r>
              <a:rPr dirty="0" sz="2200" spc="1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were</a:t>
            </a:r>
            <a:r>
              <a:rPr dirty="0" sz="2200" spc="1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ad</a:t>
            </a:r>
            <a:r>
              <a:rPr dirty="0" sz="2200" spc="-10">
                <a:latin typeface="Arial"/>
                <a:cs typeface="Arial"/>
              </a:rPr>
              <a:t>d</a:t>
            </a:r>
            <a:r>
              <a:rPr dirty="0" sz="2200" spc="-15">
                <a:latin typeface="Arial"/>
                <a:cs typeface="Arial"/>
              </a:rPr>
              <a:t>ed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to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the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or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0">
                <a:latin typeface="Arial"/>
                <a:cs typeface="Arial"/>
              </a:rPr>
              <a:t>ginal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60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minutes</a:t>
            </a:r>
            <a:r>
              <a:rPr dirty="0" sz="2200" spc="1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(total</a:t>
            </a:r>
            <a:r>
              <a:rPr dirty="0" sz="2200" spc="-10">
                <a:latin typeface="Arial"/>
                <a:cs typeface="Arial"/>
              </a:rPr>
              <a:t> of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7</a:t>
            </a:r>
            <a:r>
              <a:rPr dirty="0" sz="2200" spc="-15">
                <a:latin typeface="Arial"/>
                <a:cs typeface="Arial"/>
              </a:rPr>
              <a:t>5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minutes)</a:t>
            </a:r>
            <a:r>
              <a:rPr dirty="0" sz="2200" spc="2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for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the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se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ti</a:t>
            </a:r>
            <a:r>
              <a:rPr dirty="0" sz="2200" spc="-10">
                <a:latin typeface="Arial"/>
                <a:cs typeface="Arial"/>
              </a:rPr>
              <a:t>o</a:t>
            </a:r>
            <a:r>
              <a:rPr dirty="0" sz="2200" spc="-15">
                <a:latin typeface="Arial"/>
                <a:cs typeface="Arial"/>
              </a:rPr>
              <a:t>n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of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45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sele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ted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re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5">
                <a:latin typeface="Arial"/>
                <a:cs typeface="Arial"/>
              </a:rPr>
              <a:t>po</a:t>
            </a:r>
            <a:r>
              <a:rPr dirty="0" sz="2200" spc="-10">
                <a:latin typeface="Arial"/>
                <a:cs typeface="Arial"/>
              </a:rPr>
              <a:t>n</a:t>
            </a:r>
            <a:r>
              <a:rPr dirty="0" sz="2200" spc="-15">
                <a:latin typeface="Arial"/>
                <a:cs typeface="Arial"/>
              </a:rPr>
              <a:t>se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items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for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s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5">
                <a:latin typeface="Arial"/>
                <a:cs typeface="Arial"/>
              </a:rPr>
              <a:t>x</a:t>
            </a:r>
            <a:r>
              <a:rPr dirty="0" sz="2200" spc="-10">
                <a:latin typeface="Arial"/>
                <a:cs typeface="Arial"/>
              </a:rPr>
              <a:t> c</a:t>
            </a:r>
            <a:r>
              <a:rPr dirty="0" sz="2200" spc="-10">
                <a:latin typeface="Arial"/>
                <a:cs typeface="Arial"/>
              </a:rPr>
              <a:t>e</a:t>
            </a:r>
            <a:r>
              <a:rPr dirty="0" sz="2200" spc="-10">
                <a:latin typeface="Arial"/>
                <a:cs typeface="Arial"/>
              </a:rPr>
              <a:t>rtifi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ate</a:t>
            </a:r>
            <a:r>
              <a:rPr dirty="0" sz="2200" spc="-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area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0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1200"/>
              </a:spcBef>
            </a:pPr>
            <a:r>
              <a:rPr dirty="0" sz="2200" spc="-10">
                <a:latin typeface="Arial"/>
                <a:cs typeface="Arial"/>
              </a:rPr>
              <a:t>–</a:t>
            </a:r>
            <a:r>
              <a:rPr dirty="0" sz="2200" spc="-20">
                <a:latin typeface="Arial"/>
                <a:cs typeface="Arial"/>
              </a:rPr>
              <a:t>EA</a:t>
            </a:r>
            <a:r>
              <a:rPr dirty="0" sz="2200" spc="-10">
                <a:latin typeface="Arial"/>
                <a:cs typeface="Arial"/>
              </a:rPr>
              <a:t>/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&amp;</a:t>
            </a:r>
            <a:r>
              <a:rPr dirty="0" sz="2200" spc="-120">
                <a:latin typeface="Arial"/>
                <a:cs typeface="Arial"/>
              </a:rPr>
              <a:t> </a:t>
            </a:r>
            <a:r>
              <a:rPr dirty="0" sz="2200" spc="-185">
                <a:latin typeface="Arial"/>
                <a:cs typeface="Arial"/>
              </a:rPr>
              <a:t>AY</a:t>
            </a:r>
            <a:r>
              <a:rPr dirty="0" sz="2200" spc="-15">
                <a:latin typeface="Arial"/>
                <a:cs typeface="Arial"/>
              </a:rPr>
              <a:t>A/ELA</a:t>
            </a:r>
            <a:endParaRPr sz="220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1200"/>
              </a:spcBef>
            </a:pPr>
            <a:r>
              <a:rPr dirty="0" sz="2200" spc="-10">
                <a:latin typeface="Arial"/>
                <a:cs typeface="Arial"/>
              </a:rPr>
              <a:t>–</a:t>
            </a:r>
            <a:r>
              <a:rPr dirty="0" sz="2200" spc="-20">
                <a:latin typeface="Arial"/>
                <a:cs typeface="Arial"/>
              </a:rPr>
              <a:t>EA</a:t>
            </a:r>
            <a:r>
              <a:rPr dirty="0" sz="2200" spc="-10">
                <a:latin typeface="Arial"/>
                <a:cs typeface="Arial"/>
              </a:rPr>
              <a:t>/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&amp;</a:t>
            </a:r>
            <a:r>
              <a:rPr dirty="0" sz="2200" spc="-120">
                <a:latin typeface="Arial"/>
                <a:cs typeface="Arial"/>
              </a:rPr>
              <a:t> </a:t>
            </a:r>
            <a:r>
              <a:rPr dirty="0" sz="2200" spc="-185">
                <a:latin typeface="Arial"/>
                <a:cs typeface="Arial"/>
              </a:rPr>
              <a:t>AY</a:t>
            </a:r>
            <a:r>
              <a:rPr dirty="0" sz="2200" spc="-15">
                <a:latin typeface="Arial"/>
                <a:cs typeface="Arial"/>
              </a:rPr>
              <a:t>A/M</a:t>
            </a:r>
            <a:r>
              <a:rPr dirty="0" sz="2200" spc="-190">
                <a:latin typeface="Arial"/>
                <a:cs typeface="Arial"/>
              </a:rPr>
              <a:t>A</a:t>
            </a:r>
            <a:r>
              <a:rPr dirty="0" sz="2200" spc="-15">
                <a:latin typeface="Arial"/>
                <a:cs typeface="Arial"/>
              </a:rPr>
              <a:t>TH</a:t>
            </a:r>
            <a:endParaRPr sz="220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1200"/>
              </a:spcBef>
            </a:pPr>
            <a:r>
              <a:rPr dirty="0" sz="2200" spc="-10">
                <a:latin typeface="Arial"/>
                <a:cs typeface="Arial"/>
              </a:rPr>
              <a:t>–</a:t>
            </a:r>
            <a:r>
              <a:rPr dirty="0" sz="2200" spc="-185">
                <a:latin typeface="Arial"/>
                <a:cs typeface="Arial"/>
              </a:rPr>
              <a:t>AY</a:t>
            </a:r>
            <a:r>
              <a:rPr dirty="0" sz="2200" spc="-15">
                <a:latin typeface="Arial"/>
                <a:cs typeface="Arial"/>
              </a:rPr>
              <a:t>A/Sc</a:t>
            </a:r>
            <a:r>
              <a:rPr dirty="0" sz="2200" spc="0">
                <a:latin typeface="Arial"/>
                <a:cs typeface="Arial"/>
              </a:rPr>
              <a:t>i</a:t>
            </a:r>
            <a:r>
              <a:rPr dirty="0" sz="2200" spc="-15">
                <a:latin typeface="Arial"/>
                <a:cs typeface="Arial"/>
              </a:rPr>
              <a:t>-Chemi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0">
                <a:latin typeface="Arial"/>
                <a:cs typeface="Arial"/>
              </a:rPr>
              <a:t>tr</a:t>
            </a:r>
            <a:r>
              <a:rPr dirty="0" sz="2200" spc="-190">
                <a:latin typeface="Arial"/>
                <a:cs typeface="Arial"/>
              </a:rPr>
              <a:t>y</a:t>
            </a:r>
            <a:r>
              <a:rPr dirty="0" sz="2200" spc="-10">
                <a:latin typeface="Arial"/>
                <a:cs typeface="Arial"/>
              </a:rPr>
              <a:t>,</a:t>
            </a:r>
            <a:r>
              <a:rPr dirty="0" sz="2200" spc="4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and</a:t>
            </a:r>
            <a:r>
              <a:rPr dirty="0" sz="2200" spc="-120">
                <a:latin typeface="Arial"/>
                <a:cs typeface="Arial"/>
              </a:rPr>
              <a:t> </a:t>
            </a:r>
            <a:r>
              <a:rPr dirty="0" sz="2200" spc="-185">
                <a:latin typeface="Arial"/>
                <a:cs typeface="Arial"/>
              </a:rPr>
              <a:t>AY</a:t>
            </a:r>
            <a:r>
              <a:rPr dirty="0" sz="2200" spc="-15">
                <a:latin typeface="Arial"/>
                <a:cs typeface="Arial"/>
              </a:rPr>
              <a:t>A/Sc</a:t>
            </a:r>
            <a:r>
              <a:rPr dirty="0" sz="2200" spc="0">
                <a:latin typeface="Arial"/>
                <a:cs typeface="Arial"/>
              </a:rPr>
              <a:t>i</a:t>
            </a:r>
            <a:r>
              <a:rPr dirty="0" sz="2200" spc="-15">
                <a:latin typeface="Arial"/>
                <a:cs typeface="Arial"/>
              </a:rPr>
              <a:t>-Physics</a:t>
            </a:r>
            <a:endParaRPr sz="2200">
              <a:latin typeface="Arial"/>
              <a:cs typeface="Arial"/>
            </a:endParaRPr>
          </a:p>
          <a:p>
            <a:pPr marL="189230" indent="-176530">
              <a:lnSpc>
                <a:spcPts val="2615"/>
              </a:lnSpc>
              <a:spcBef>
                <a:spcPts val="1200"/>
              </a:spcBef>
              <a:buFont typeface="Arial"/>
              <a:buChar char="•"/>
              <a:tabLst>
                <a:tab pos="189865" algn="l"/>
              </a:tabLst>
            </a:pPr>
            <a:r>
              <a:rPr dirty="0" sz="2200" spc="-15">
                <a:latin typeface="Arial"/>
                <a:cs typeface="Arial"/>
              </a:rPr>
              <a:t>Con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0">
                <a:latin typeface="Arial"/>
                <a:cs typeface="Arial"/>
              </a:rPr>
              <a:t>tru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ted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re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5">
                <a:latin typeface="Arial"/>
                <a:cs typeface="Arial"/>
              </a:rPr>
              <a:t>po</a:t>
            </a:r>
            <a:r>
              <a:rPr dirty="0" sz="2200" spc="-10">
                <a:latin typeface="Arial"/>
                <a:cs typeface="Arial"/>
              </a:rPr>
              <a:t>n</a:t>
            </a:r>
            <a:r>
              <a:rPr dirty="0" sz="2200" spc="-15">
                <a:latin typeface="Arial"/>
                <a:cs typeface="Arial"/>
              </a:rPr>
              <a:t>se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item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time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l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0">
                <a:latin typeface="Arial"/>
                <a:cs typeface="Arial"/>
              </a:rPr>
              <a:t>mits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remain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un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ha</a:t>
            </a:r>
            <a:r>
              <a:rPr dirty="0" sz="2200" spc="-10">
                <a:latin typeface="Arial"/>
                <a:cs typeface="Arial"/>
              </a:rPr>
              <a:t>n</a:t>
            </a:r>
            <a:r>
              <a:rPr dirty="0" sz="2200" spc="-15">
                <a:latin typeface="Arial"/>
                <a:cs typeface="Arial"/>
              </a:rPr>
              <a:t>ge</a:t>
            </a:r>
            <a:r>
              <a:rPr dirty="0" sz="2200" spc="-10">
                <a:latin typeface="Arial"/>
                <a:cs typeface="Arial"/>
              </a:rPr>
              <a:t>d</a:t>
            </a:r>
            <a:r>
              <a:rPr dirty="0" sz="2200" spc="-1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969" y="512801"/>
            <a:ext cx="8072755" cy="925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810">
              <a:lnSpc>
                <a:spcPct val="100000"/>
              </a:lnSpc>
            </a:pPr>
            <a:r>
              <a:rPr dirty="0" sz="3200">
                <a:latin typeface="Arial"/>
                <a:cs typeface="Arial"/>
              </a:rPr>
              <a:t>Wh</a:t>
            </a:r>
            <a:r>
              <a:rPr dirty="0" sz="3200" spc="-20">
                <a:latin typeface="Arial"/>
                <a:cs typeface="Arial"/>
              </a:rPr>
              <a:t>a</a:t>
            </a:r>
            <a:r>
              <a:rPr dirty="0" sz="3200">
                <a:latin typeface="Arial"/>
                <a:cs typeface="Arial"/>
              </a:rPr>
              <a:t>t</a:t>
            </a:r>
            <a:r>
              <a:rPr dirty="0" sz="3200" spc="-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h</a:t>
            </a:r>
            <a:r>
              <a:rPr dirty="0" sz="3200" spc="-15">
                <a:latin typeface="Arial"/>
                <a:cs typeface="Arial"/>
              </a:rPr>
              <a:t>a</a:t>
            </a:r>
            <a:r>
              <a:rPr dirty="0" sz="3200">
                <a:latin typeface="Arial"/>
                <a:cs typeface="Arial"/>
              </a:rPr>
              <a:t>s</a:t>
            </a:r>
            <a:r>
              <a:rPr dirty="0" sz="3200" spc="-1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cha</a:t>
            </a:r>
            <a:r>
              <a:rPr dirty="0" sz="3200" spc="-20">
                <a:latin typeface="Arial"/>
                <a:cs typeface="Arial"/>
              </a:rPr>
              <a:t>n</a:t>
            </a:r>
            <a:r>
              <a:rPr dirty="0" sz="3200">
                <a:latin typeface="Arial"/>
                <a:cs typeface="Arial"/>
              </a:rPr>
              <a:t>g</a:t>
            </a:r>
            <a:r>
              <a:rPr dirty="0" sz="3200" spc="-15">
                <a:latin typeface="Arial"/>
                <a:cs typeface="Arial"/>
              </a:rPr>
              <a:t>e</a:t>
            </a:r>
            <a:r>
              <a:rPr dirty="0" sz="3200">
                <a:latin typeface="Arial"/>
                <a:cs typeface="Arial"/>
              </a:rPr>
              <a:t>d?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ts val="4045"/>
              </a:lnSpc>
              <a:spcBef>
                <a:spcPts val="5"/>
              </a:spcBef>
            </a:pPr>
            <a:r>
              <a:rPr dirty="0" sz="3400" spc="-145">
                <a:latin typeface="Arial"/>
                <a:cs typeface="Arial"/>
              </a:rPr>
              <a:t>T</a:t>
            </a:r>
            <a:r>
              <a:rPr dirty="0" sz="3400" spc="-20">
                <a:latin typeface="Arial"/>
                <a:cs typeface="Arial"/>
              </a:rPr>
              <a:t>ime</a:t>
            </a:r>
            <a:r>
              <a:rPr dirty="0" sz="3400" spc="-5">
                <a:latin typeface="Arial"/>
                <a:cs typeface="Arial"/>
              </a:rPr>
              <a:t> </a:t>
            </a:r>
            <a:r>
              <a:rPr dirty="0" sz="3400" spc="-20">
                <a:latin typeface="Arial"/>
                <a:cs typeface="Arial"/>
              </a:rPr>
              <a:t>Limi</a:t>
            </a:r>
            <a:r>
              <a:rPr dirty="0" sz="3400">
                <a:latin typeface="Arial"/>
                <a:cs typeface="Arial"/>
              </a:rPr>
              <a:t>t</a:t>
            </a:r>
            <a:r>
              <a:rPr dirty="0" sz="3400" spc="-20">
                <a:latin typeface="Arial"/>
                <a:cs typeface="Arial"/>
              </a:rPr>
              <a:t>s</a:t>
            </a:r>
            <a:r>
              <a:rPr dirty="0" sz="3400" spc="-5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f</a:t>
            </a:r>
            <a:r>
              <a:rPr dirty="0" sz="3400" spc="-20">
                <a:latin typeface="Arial"/>
                <a:cs typeface="Arial"/>
              </a:rPr>
              <a:t>or</a:t>
            </a:r>
            <a:r>
              <a:rPr dirty="0" sz="3400" spc="15">
                <a:latin typeface="Arial"/>
                <a:cs typeface="Arial"/>
              </a:rPr>
              <a:t> </a:t>
            </a:r>
            <a:r>
              <a:rPr dirty="0" sz="3400" spc="-25">
                <a:latin typeface="Arial"/>
                <a:cs typeface="Arial"/>
              </a:rPr>
              <a:t>Comp</a:t>
            </a:r>
            <a:r>
              <a:rPr dirty="0" sz="3400" spc="-35">
                <a:latin typeface="Arial"/>
                <a:cs typeface="Arial"/>
              </a:rPr>
              <a:t>o</a:t>
            </a:r>
            <a:r>
              <a:rPr dirty="0" sz="3400" spc="-20">
                <a:latin typeface="Arial"/>
                <a:cs typeface="Arial"/>
              </a:rPr>
              <a:t>ne</a:t>
            </a:r>
            <a:r>
              <a:rPr dirty="0" sz="3400" spc="-35">
                <a:latin typeface="Arial"/>
                <a:cs typeface="Arial"/>
              </a:rPr>
              <a:t>n</a:t>
            </a:r>
            <a:r>
              <a:rPr dirty="0" sz="3400" spc="-10">
                <a:latin typeface="Arial"/>
                <a:cs typeface="Arial"/>
              </a:rPr>
              <a:t>t</a:t>
            </a:r>
            <a:r>
              <a:rPr dirty="0" sz="3400" spc="35">
                <a:latin typeface="Arial"/>
                <a:cs typeface="Arial"/>
              </a:rPr>
              <a:t> </a:t>
            </a:r>
            <a:r>
              <a:rPr dirty="0" sz="3400" spc="-15">
                <a:latin typeface="Arial"/>
                <a:cs typeface="Arial"/>
              </a:rPr>
              <a:t>1:</a:t>
            </a:r>
            <a:r>
              <a:rPr dirty="0" sz="3400" spc="-5">
                <a:latin typeface="Arial"/>
                <a:cs typeface="Arial"/>
              </a:rPr>
              <a:t> </a:t>
            </a:r>
            <a:r>
              <a:rPr dirty="0" sz="3400" spc="-20">
                <a:latin typeface="Arial"/>
                <a:cs typeface="Arial"/>
              </a:rPr>
              <a:t>SRI</a:t>
            </a:r>
            <a:r>
              <a:rPr dirty="0" sz="3400" spc="5">
                <a:latin typeface="Arial"/>
                <a:cs typeface="Arial"/>
              </a:rPr>
              <a:t> </a:t>
            </a:r>
            <a:r>
              <a:rPr dirty="0" sz="3400" spc="-20">
                <a:latin typeface="Arial"/>
                <a:cs typeface="Arial"/>
              </a:rPr>
              <a:t>Sect</a:t>
            </a:r>
            <a:r>
              <a:rPr dirty="0" sz="3400" spc="-5">
                <a:latin typeface="Arial"/>
                <a:cs typeface="Arial"/>
              </a:rPr>
              <a:t>i</a:t>
            </a:r>
            <a:r>
              <a:rPr dirty="0" sz="3400" spc="-20">
                <a:latin typeface="Arial"/>
                <a:cs typeface="Arial"/>
              </a:rPr>
              <a:t>on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663" y="536500"/>
            <a:ext cx="8083550" cy="871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354"/>
              </a:lnSpc>
            </a:pPr>
            <a:r>
              <a:rPr dirty="0" sz="2800" spc="-20">
                <a:latin typeface="Arial"/>
                <a:cs typeface="Arial"/>
              </a:rPr>
              <a:t>What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has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c</a:t>
            </a:r>
            <a:r>
              <a:rPr dirty="0" sz="2800" spc="-15">
                <a:latin typeface="Arial"/>
                <a:cs typeface="Arial"/>
              </a:rPr>
              <a:t>h</a:t>
            </a:r>
            <a:r>
              <a:rPr dirty="0" sz="2800" spc="-20">
                <a:latin typeface="Arial"/>
                <a:cs typeface="Arial"/>
              </a:rPr>
              <a:t>an</a:t>
            </a:r>
            <a:r>
              <a:rPr dirty="0" sz="2800" spc="-15">
                <a:latin typeface="Arial"/>
                <a:cs typeface="Arial"/>
              </a:rPr>
              <a:t>g</a:t>
            </a:r>
            <a:r>
              <a:rPr dirty="0" sz="2800" spc="-20">
                <a:latin typeface="Arial"/>
                <a:cs typeface="Arial"/>
              </a:rPr>
              <a:t>ed?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ts val="4040"/>
              </a:lnSpc>
            </a:pPr>
            <a:r>
              <a:rPr dirty="0" sz="3400" spc="-20">
                <a:latin typeface="Arial"/>
                <a:cs typeface="Arial"/>
              </a:rPr>
              <a:t>Component</a:t>
            </a:r>
            <a:r>
              <a:rPr dirty="0" sz="3400" spc="30">
                <a:latin typeface="Arial"/>
                <a:cs typeface="Arial"/>
              </a:rPr>
              <a:t> </a:t>
            </a:r>
            <a:r>
              <a:rPr dirty="0" sz="3400" spc="-15">
                <a:latin typeface="Arial"/>
                <a:cs typeface="Arial"/>
              </a:rPr>
              <a:t>2:</a:t>
            </a:r>
            <a:r>
              <a:rPr dirty="0" sz="3400" spc="-5">
                <a:latin typeface="Arial"/>
                <a:cs typeface="Arial"/>
              </a:rPr>
              <a:t> </a:t>
            </a:r>
            <a:r>
              <a:rPr dirty="0" sz="3400" spc="-20">
                <a:latin typeface="Arial"/>
                <a:cs typeface="Arial"/>
              </a:rPr>
              <a:t>Di</a:t>
            </a:r>
            <a:r>
              <a:rPr dirty="0" sz="3400" spc="-65">
                <a:latin typeface="Arial"/>
                <a:cs typeface="Arial"/>
              </a:rPr>
              <a:t>f</a:t>
            </a:r>
            <a:r>
              <a:rPr dirty="0" sz="3400" spc="-15">
                <a:latin typeface="Arial"/>
                <a:cs typeface="Arial"/>
              </a:rPr>
              <a:t>ferentiation</a:t>
            </a:r>
            <a:r>
              <a:rPr dirty="0" sz="3400" spc="25">
                <a:latin typeface="Arial"/>
                <a:cs typeface="Arial"/>
              </a:rPr>
              <a:t> </a:t>
            </a:r>
            <a:r>
              <a:rPr dirty="0" sz="3400" spc="-15">
                <a:latin typeface="Arial"/>
                <a:cs typeface="Arial"/>
              </a:rPr>
              <a:t>in</a:t>
            </a:r>
            <a:r>
              <a:rPr dirty="0" sz="3400" spc="-5">
                <a:latin typeface="Arial"/>
                <a:cs typeface="Arial"/>
              </a:rPr>
              <a:t> </a:t>
            </a:r>
            <a:r>
              <a:rPr dirty="0" sz="3400" spc="-15">
                <a:latin typeface="Arial"/>
                <a:cs typeface="Arial"/>
              </a:rPr>
              <a:t>In</a:t>
            </a:r>
            <a:r>
              <a:rPr dirty="0" sz="3400" spc="-10">
                <a:latin typeface="Arial"/>
                <a:cs typeface="Arial"/>
              </a:rPr>
              <a:t>s</a:t>
            </a:r>
            <a:r>
              <a:rPr dirty="0" sz="3400" spc="-15">
                <a:latin typeface="Arial"/>
                <a:cs typeface="Arial"/>
              </a:rPr>
              <a:t>truct</a:t>
            </a:r>
            <a:r>
              <a:rPr dirty="0" sz="3400" spc="-5">
                <a:latin typeface="Arial"/>
                <a:cs typeface="Arial"/>
              </a:rPr>
              <a:t>i</a:t>
            </a:r>
            <a:r>
              <a:rPr dirty="0" sz="3400" spc="-20">
                <a:latin typeface="Arial"/>
                <a:cs typeface="Arial"/>
              </a:rPr>
              <a:t>on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0791" y="1746700"/>
            <a:ext cx="7976870" cy="38754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5" b="1">
                <a:latin typeface="Arial"/>
                <a:cs typeface="Arial"/>
              </a:rPr>
              <a:t>The</a:t>
            </a:r>
            <a:r>
              <a:rPr dirty="0" sz="2200" spc="10" b="1">
                <a:latin typeface="Arial"/>
                <a:cs typeface="Arial"/>
              </a:rPr>
              <a:t> </a:t>
            </a:r>
            <a:r>
              <a:rPr dirty="0" sz="2200" spc="-10" b="1">
                <a:latin typeface="Arial"/>
                <a:cs typeface="Arial"/>
              </a:rPr>
              <a:t>instructi</a:t>
            </a:r>
            <a:r>
              <a:rPr dirty="0" sz="2200" spc="-10" b="1">
                <a:latin typeface="Arial"/>
                <a:cs typeface="Arial"/>
              </a:rPr>
              <a:t>o</a:t>
            </a:r>
            <a:r>
              <a:rPr dirty="0" sz="2200" spc="-15" b="1">
                <a:latin typeface="Arial"/>
                <a:cs typeface="Arial"/>
              </a:rPr>
              <a:t>ns</a:t>
            </a:r>
            <a:r>
              <a:rPr dirty="0" sz="2200" spc="35" b="1">
                <a:latin typeface="Arial"/>
                <a:cs typeface="Arial"/>
              </a:rPr>
              <a:t> </a:t>
            </a:r>
            <a:r>
              <a:rPr dirty="0" sz="2200" spc="-15" b="1">
                <a:latin typeface="Arial"/>
                <a:cs typeface="Arial"/>
              </a:rPr>
              <a:t>ha</a:t>
            </a:r>
            <a:r>
              <a:rPr dirty="0" sz="2200" spc="-10" b="1">
                <a:latin typeface="Arial"/>
                <a:cs typeface="Arial"/>
              </a:rPr>
              <a:t>v</a:t>
            </a:r>
            <a:r>
              <a:rPr dirty="0" sz="2200" spc="-15" b="1">
                <a:latin typeface="Arial"/>
                <a:cs typeface="Arial"/>
              </a:rPr>
              <a:t>e</a:t>
            </a:r>
            <a:r>
              <a:rPr dirty="0" sz="2200" spc="10" b="1">
                <a:latin typeface="Arial"/>
                <a:cs typeface="Arial"/>
              </a:rPr>
              <a:t> </a:t>
            </a:r>
            <a:r>
              <a:rPr dirty="0" sz="2200" spc="-15" b="1">
                <a:latin typeface="Arial"/>
                <a:cs typeface="Arial"/>
              </a:rPr>
              <a:t>be</a:t>
            </a:r>
            <a:r>
              <a:rPr dirty="0" sz="2200" spc="-10" b="1">
                <a:latin typeface="Arial"/>
                <a:cs typeface="Arial"/>
              </a:rPr>
              <a:t>e</a:t>
            </a:r>
            <a:r>
              <a:rPr dirty="0" sz="2200" spc="-15" b="1">
                <a:latin typeface="Arial"/>
                <a:cs typeface="Arial"/>
              </a:rPr>
              <a:t>n</a:t>
            </a:r>
            <a:r>
              <a:rPr dirty="0" sz="2200" spc="10" b="1">
                <a:latin typeface="Arial"/>
                <a:cs typeface="Arial"/>
              </a:rPr>
              <a:t> </a:t>
            </a:r>
            <a:r>
              <a:rPr dirty="0" sz="2200" spc="-15" b="1">
                <a:latin typeface="Arial"/>
                <a:cs typeface="Arial"/>
              </a:rPr>
              <a:t>updated</a:t>
            </a:r>
            <a:r>
              <a:rPr dirty="0" sz="2200" spc="35" b="1">
                <a:latin typeface="Arial"/>
                <a:cs typeface="Arial"/>
              </a:rPr>
              <a:t> </a:t>
            </a:r>
            <a:r>
              <a:rPr dirty="0" sz="2200" spc="-10" b="1">
                <a:latin typeface="Arial"/>
                <a:cs typeface="Arial"/>
              </a:rPr>
              <a:t>to: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000">
                <a:latin typeface="Arial"/>
                <a:cs typeface="Arial"/>
              </a:rPr>
              <a:t>more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u</a:t>
            </a:r>
            <a:r>
              <a:rPr dirty="0" sz="2000">
                <a:latin typeface="Arial"/>
                <a:cs typeface="Arial"/>
              </a:rPr>
              <a:t>c</a:t>
            </a:r>
            <a:r>
              <a:rPr dirty="0" sz="2000" spc="10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inctly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explain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he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evidence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develop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u</a:t>
            </a:r>
            <a:r>
              <a:rPr dirty="0" sz="2000">
                <a:latin typeface="Arial"/>
                <a:cs typeface="Arial"/>
              </a:rPr>
              <a:t>bmit;</a:t>
            </a:r>
            <a:endParaRPr sz="2000">
              <a:latin typeface="Arial"/>
              <a:cs typeface="Arial"/>
            </a:endParaRPr>
          </a:p>
          <a:p>
            <a:pPr marL="355600" marR="114935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000">
                <a:latin typeface="Arial"/>
                <a:cs typeface="Arial"/>
              </a:rPr>
              <a:t>provide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lin</a:t>
            </a:r>
            <a:r>
              <a:rPr dirty="0" sz="2000" spc="5">
                <a:latin typeface="Arial"/>
                <a:cs typeface="Arial"/>
              </a:rPr>
              <a:t>k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templa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es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which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allow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candidates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enter</a:t>
            </a:r>
            <a:r>
              <a:rPr dirty="0" sz="2000">
                <a:latin typeface="Arial"/>
                <a:cs typeface="Arial"/>
              </a:rPr>
              <a:t> information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ele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troni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ally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evidence;</a:t>
            </a:r>
            <a:endParaRPr sz="2000">
              <a:latin typeface="Arial"/>
              <a:cs typeface="Arial"/>
            </a:endParaRPr>
          </a:p>
          <a:p>
            <a:pPr marL="355600" marR="14986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000">
                <a:latin typeface="Arial"/>
                <a:cs typeface="Arial"/>
              </a:rPr>
              <a:t>include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10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oring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rubric,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which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been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rev</a:t>
            </a:r>
            <a:r>
              <a:rPr dirty="0" sz="2000" spc="-10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d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ne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 spc="-10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y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>
                <a:latin typeface="Arial"/>
                <a:cs typeface="Arial"/>
              </a:rPr>
              <a:t> en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ure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that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it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c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ibes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pe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ts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pe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form</a:t>
            </a:r>
            <a:r>
              <a:rPr dirty="0" sz="2000" spc="-10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that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are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dir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ctly</a:t>
            </a:r>
            <a:r>
              <a:rPr dirty="0" sz="2000">
                <a:latin typeface="Arial"/>
                <a:cs typeface="Arial"/>
              </a:rPr>
              <a:t> ob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ervable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mea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urable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through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u</a:t>
            </a:r>
            <a:r>
              <a:rPr dirty="0" sz="2000" spc="5">
                <a:latin typeface="Arial"/>
                <a:cs typeface="Arial"/>
              </a:rPr>
              <a:t>b</a:t>
            </a:r>
            <a:r>
              <a:rPr dirty="0" sz="2000">
                <a:latin typeface="Arial"/>
                <a:cs typeface="Arial"/>
              </a:rPr>
              <a:t>mit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ed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evidence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>
                <a:latin typeface="Arial"/>
                <a:cs typeface="Arial"/>
              </a:rPr>
              <a:t> w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it</a:t>
            </a:r>
            <a:r>
              <a:rPr dirty="0" sz="2000" spc="-15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en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</a:t>
            </a:r>
            <a:r>
              <a:rPr dirty="0" sz="2000" spc="5">
                <a:latin typeface="Arial"/>
                <a:cs typeface="Arial"/>
              </a:rPr>
              <a:t>o</a:t>
            </a:r>
            <a:r>
              <a:rPr dirty="0" sz="2000">
                <a:latin typeface="Arial"/>
                <a:cs typeface="Arial"/>
              </a:rPr>
              <a:t>mmentary;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000">
                <a:latin typeface="Arial"/>
                <a:cs typeface="Arial"/>
              </a:rPr>
              <a:t>add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or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empha</a:t>
            </a:r>
            <a:r>
              <a:rPr dirty="0" sz="2000" spc="10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ize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language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that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clearly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lls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at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ention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this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entry's</a:t>
            </a:r>
            <a:r>
              <a:rPr dirty="0" sz="2000">
                <a:latin typeface="Arial"/>
                <a:cs typeface="Arial"/>
              </a:rPr>
              <a:t> focus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u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ing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k</a:t>
            </a:r>
            <a:r>
              <a:rPr dirty="0" sz="2000" spc="5">
                <a:latin typeface="Arial"/>
                <a:cs typeface="Arial"/>
              </a:rPr>
              <a:t>n</a:t>
            </a:r>
            <a:r>
              <a:rPr dirty="0" sz="2000">
                <a:latin typeface="Arial"/>
                <a:cs typeface="Arial"/>
              </a:rPr>
              <a:t>owledge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individual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students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di</a:t>
            </a:r>
            <a:r>
              <a:rPr dirty="0" sz="2000" spc="-40">
                <a:latin typeface="Arial"/>
                <a:cs typeface="Arial"/>
              </a:rPr>
              <a:t>f</a:t>
            </a:r>
            <a:r>
              <a:rPr dirty="0" sz="2000">
                <a:latin typeface="Arial"/>
                <a:cs typeface="Arial"/>
              </a:rPr>
              <a:t>ferentiate</a:t>
            </a:r>
            <a:r>
              <a:rPr dirty="0" sz="2000">
                <a:latin typeface="Arial"/>
                <a:cs typeface="Arial"/>
              </a:rPr>
              <a:t> instru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tion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219" y="480359"/>
            <a:ext cx="7094220" cy="8712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354"/>
              </a:lnSpc>
            </a:pPr>
            <a:r>
              <a:rPr dirty="0" sz="2800" spc="-25">
                <a:latin typeface="Arial"/>
                <a:cs typeface="Arial"/>
              </a:rPr>
              <a:t>Wh</a:t>
            </a:r>
            <a:r>
              <a:rPr dirty="0" sz="2800" spc="-15">
                <a:latin typeface="Arial"/>
                <a:cs typeface="Arial"/>
              </a:rPr>
              <a:t>a</a:t>
            </a:r>
            <a:r>
              <a:rPr dirty="0" sz="2800" spc="-10">
                <a:latin typeface="Arial"/>
                <a:cs typeface="Arial"/>
              </a:rPr>
              <a:t>t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h</a:t>
            </a:r>
            <a:r>
              <a:rPr dirty="0" sz="2800" spc="-15">
                <a:latin typeface="Arial"/>
                <a:cs typeface="Arial"/>
              </a:rPr>
              <a:t>a</a:t>
            </a:r>
            <a:r>
              <a:rPr dirty="0" sz="2800" spc="-15">
                <a:latin typeface="Arial"/>
                <a:cs typeface="Arial"/>
              </a:rPr>
              <a:t>s</a:t>
            </a:r>
            <a:r>
              <a:rPr dirty="0" sz="280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c</a:t>
            </a:r>
            <a:r>
              <a:rPr dirty="0" sz="2800" spc="-15">
                <a:latin typeface="Arial"/>
                <a:cs typeface="Arial"/>
              </a:rPr>
              <a:t>h</a:t>
            </a:r>
            <a:r>
              <a:rPr dirty="0" sz="2800" spc="-20">
                <a:latin typeface="Arial"/>
                <a:cs typeface="Arial"/>
              </a:rPr>
              <a:t>a</a:t>
            </a:r>
            <a:r>
              <a:rPr dirty="0" sz="2800" spc="-15">
                <a:latin typeface="Arial"/>
                <a:cs typeface="Arial"/>
              </a:rPr>
              <a:t>n</a:t>
            </a:r>
            <a:r>
              <a:rPr dirty="0" sz="2800" spc="-20">
                <a:latin typeface="Arial"/>
                <a:cs typeface="Arial"/>
              </a:rPr>
              <a:t>g</a:t>
            </a:r>
            <a:r>
              <a:rPr dirty="0" sz="2800" spc="-15">
                <a:latin typeface="Arial"/>
                <a:cs typeface="Arial"/>
              </a:rPr>
              <a:t>e</a:t>
            </a:r>
            <a:r>
              <a:rPr dirty="0" sz="2800" spc="-20">
                <a:latin typeface="Arial"/>
                <a:cs typeface="Arial"/>
              </a:rPr>
              <a:t>d?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ts val="4040"/>
              </a:lnSpc>
            </a:pPr>
            <a:r>
              <a:rPr dirty="0" sz="3400" spc="-25">
                <a:latin typeface="Arial"/>
                <a:cs typeface="Arial"/>
              </a:rPr>
              <a:t>Comp</a:t>
            </a:r>
            <a:r>
              <a:rPr dirty="0" sz="3400" spc="-35">
                <a:latin typeface="Arial"/>
                <a:cs typeface="Arial"/>
              </a:rPr>
              <a:t>o</a:t>
            </a:r>
            <a:r>
              <a:rPr dirty="0" sz="3400" spc="-20">
                <a:latin typeface="Arial"/>
                <a:cs typeface="Arial"/>
              </a:rPr>
              <a:t>ne</a:t>
            </a:r>
            <a:r>
              <a:rPr dirty="0" sz="3400" spc="-35">
                <a:latin typeface="Arial"/>
                <a:cs typeface="Arial"/>
              </a:rPr>
              <a:t>n</a:t>
            </a:r>
            <a:r>
              <a:rPr dirty="0" sz="3400" spc="-10">
                <a:latin typeface="Arial"/>
                <a:cs typeface="Arial"/>
              </a:rPr>
              <a:t>t</a:t>
            </a:r>
            <a:r>
              <a:rPr dirty="0" sz="3400" spc="35">
                <a:latin typeface="Arial"/>
                <a:cs typeface="Arial"/>
              </a:rPr>
              <a:t> </a:t>
            </a:r>
            <a:r>
              <a:rPr dirty="0" sz="3400" spc="-15">
                <a:latin typeface="Arial"/>
                <a:cs typeface="Arial"/>
              </a:rPr>
              <a:t>3:</a:t>
            </a:r>
            <a:r>
              <a:rPr dirty="0" sz="3400" spc="-60">
                <a:latin typeface="Arial"/>
                <a:cs typeface="Arial"/>
              </a:rPr>
              <a:t> </a:t>
            </a:r>
            <a:r>
              <a:rPr dirty="0" sz="3400" spc="-400">
                <a:latin typeface="Arial"/>
                <a:cs typeface="Arial"/>
              </a:rPr>
              <a:t>T</a:t>
            </a:r>
            <a:r>
              <a:rPr dirty="0" sz="3400" spc="-20">
                <a:latin typeface="Arial"/>
                <a:cs typeface="Arial"/>
              </a:rPr>
              <a:t>eaching</a:t>
            </a:r>
            <a:r>
              <a:rPr dirty="0" sz="3400" spc="-5">
                <a:latin typeface="Arial"/>
                <a:cs typeface="Arial"/>
              </a:rPr>
              <a:t> </a:t>
            </a:r>
            <a:r>
              <a:rPr dirty="0" sz="3400" spc="-15">
                <a:latin typeface="Arial"/>
                <a:cs typeface="Arial"/>
              </a:rPr>
              <a:t>Practi</a:t>
            </a:r>
            <a:r>
              <a:rPr dirty="0" sz="3400" spc="-10">
                <a:latin typeface="Arial"/>
                <a:cs typeface="Arial"/>
              </a:rPr>
              <a:t>c</a:t>
            </a:r>
            <a:r>
              <a:rPr dirty="0" sz="3400" spc="-20">
                <a:latin typeface="Arial"/>
                <a:cs typeface="Arial"/>
              </a:rPr>
              <a:t>e</a:t>
            </a:r>
            <a:r>
              <a:rPr dirty="0" sz="3400" spc="-5">
                <a:latin typeface="Arial"/>
                <a:cs typeface="Arial"/>
              </a:rPr>
              <a:t> </a:t>
            </a:r>
            <a:r>
              <a:rPr dirty="0" sz="3400" spc="-20">
                <a:latin typeface="Arial"/>
                <a:cs typeface="Arial"/>
              </a:rPr>
              <a:t>and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0791" y="1437922"/>
            <a:ext cx="7977505" cy="4058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67510">
              <a:lnSpc>
                <a:spcPct val="100000"/>
              </a:lnSpc>
            </a:pPr>
            <a:r>
              <a:rPr dirty="0" sz="3400" spc="-20">
                <a:latin typeface="Arial"/>
                <a:cs typeface="Arial"/>
              </a:rPr>
              <a:t>Lea</a:t>
            </a:r>
            <a:r>
              <a:rPr dirty="0" sz="3400" spc="-30">
                <a:latin typeface="Arial"/>
                <a:cs typeface="Arial"/>
              </a:rPr>
              <a:t>r</a:t>
            </a:r>
            <a:r>
              <a:rPr dirty="0" sz="3400" spc="-20">
                <a:latin typeface="Arial"/>
                <a:cs typeface="Arial"/>
              </a:rPr>
              <a:t>ning</a:t>
            </a:r>
            <a:r>
              <a:rPr dirty="0" sz="3400" spc="15">
                <a:latin typeface="Arial"/>
                <a:cs typeface="Arial"/>
              </a:rPr>
              <a:t> </a:t>
            </a:r>
            <a:r>
              <a:rPr dirty="0" sz="3400" spc="-20">
                <a:latin typeface="Arial"/>
                <a:cs typeface="Arial"/>
              </a:rPr>
              <a:t>Environment</a:t>
            </a:r>
            <a:endParaRPr sz="3400">
              <a:latin typeface="Arial"/>
              <a:cs typeface="Arial"/>
            </a:endParaRPr>
          </a:p>
          <a:p>
            <a:pPr marL="355600" marR="216535" indent="-342900">
              <a:lnSpc>
                <a:spcPct val="100000"/>
              </a:lnSpc>
              <a:spcBef>
                <a:spcPts val="238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200" spc="-25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ombi</a:t>
            </a:r>
            <a:r>
              <a:rPr dirty="0" sz="2200" spc="-10">
                <a:latin typeface="Arial"/>
                <a:cs typeface="Arial"/>
              </a:rPr>
              <a:t>n</a:t>
            </a:r>
            <a:r>
              <a:rPr dirty="0" sz="2200" spc="-15">
                <a:latin typeface="Arial"/>
                <a:cs typeface="Arial"/>
              </a:rPr>
              <a:t>ed</a:t>
            </a:r>
            <a:r>
              <a:rPr dirty="0" sz="2200" spc="2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two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vide</a:t>
            </a:r>
            <a:r>
              <a:rPr dirty="0" sz="2200" spc="-10">
                <a:latin typeface="Arial"/>
                <a:cs typeface="Arial"/>
              </a:rPr>
              <a:t>o</a:t>
            </a:r>
            <a:r>
              <a:rPr dirty="0" sz="2200" spc="-15">
                <a:latin typeface="Arial"/>
                <a:cs typeface="Arial"/>
              </a:rPr>
              <a:t>-ba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5">
                <a:latin typeface="Arial"/>
                <a:cs typeface="Arial"/>
              </a:rPr>
              <a:t>ed</a:t>
            </a:r>
            <a:r>
              <a:rPr dirty="0" sz="2200" spc="1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portfo</a:t>
            </a:r>
            <a:r>
              <a:rPr dirty="0" sz="2200">
                <a:latin typeface="Arial"/>
                <a:cs typeface="Arial"/>
              </a:rPr>
              <a:t>l</a:t>
            </a:r>
            <a:r>
              <a:rPr dirty="0" sz="2200" spc="-10">
                <a:latin typeface="Arial"/>
                <a:cs typeface="Arial"/>
              </a:rPr>
              <a:t>io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entries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i</a:t>
            </a:r>
            <a:r>
              <a:rPr dirty="0" sz="2200" spc="-10">
                <a:latin typeface="Arial"/>
                <a:cs typeface="Arial"/>
              </a:rPr>
              <a:t>n</a:t>
            </a:r>
            <a:r>
              <a:rPr dirty="0" sz="2200" spc="-10">
                <a:latin typeface="Arial"/>
                <a:cs typeface="Arial"/>
              </a:rPr>
              <a:t>to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o</a:t>
            </a:r>
            <a:r>
              <a:rPr dirty="0" sz="2200" spc="-15">
                <a:latin typeface="Arial"/>
                <a:cs typeface="Arial"/>
              </a:rPr>
              <a:t>ne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to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form</a:t>
            </a:r>
            <a:r>
              <a:rPr dirty="0" sz="2200" spc="-10">
                <a:latin typeface="Arial"/>
                <a:cs typeface="Arial"/>
              </a:rPr>
              <a:t> the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more</a:t>
            </a:r>
            <a:r>
              <a:rPr dirty="0" sz="2200" spc="2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streamlined</a:t>
            </a:r>
            <a:r>
              <a:rPr dirty="0" sz="2200" spc="1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Compon</a:t>
            </a:r>
            <a:r>
              <a:rPr dirty="0" sz="2200" spc="-10">
                <a:latin typeface="Arial"/>
                <a:cs typeface="Arial"/>
              </a:rPr>
              <a:t>e</a:t>
            </a:r>
            <a:r>
              <a:rPr dirty="0" sz="2200" spc="-10">
                <a:latin typeface="Arial"/>
                <a:cs typeface="Arial"/>
              </a:rPr>
              <a:t>nt</a:t>
            </a:r>
            <a:r>
              <a:rPr dirty="0" sz="2200" spc="2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3.</a:t>
            </a:r>
            <a:endParaRPr sz="2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200" spc="-15">
                <a:latin typeface="Arial"/>
                <a:cs typeface="Arial"/>
              </a:rPr>
              <a:t>By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redu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ing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t</a:t>
            </a:r>
            <a:r>
              <a:rPr dirty="0" sz="2200" spc="-10">
                <a:latin typeface="Arial"/>
                <a:cs typeface="Arial"/>
              </a:rPr>
              <a:t>h</a:t>
            </a:r>
            <a:r>
              <a:rPr dirty="0" sz="2200" spc="-15">
                <a:latin typeface="Arial"/>
                <a:cs typeface="Arial"/>
              </a:rPr>
              <a:t>e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l</a:t>
            </a:r>
            <a:r>
              <a:rPr dirty="0" sz="2200" spc="-15">
                <a:latin typeface="Arial"/>
                <a:cs typeface="Arial"/>
              </a:rPr>
              <a:t>en</a:t>
            </a:r>
            <a:r>
              <a:rPr dirty="0" sz="2200" spc="-10">
                <a:latin typeface="Arial"/>
                <a:cs typeface="Arial"/>
              </a:rPr>
              <a:t>g</a:t>
            </a:r>
            <a:r>
              <a:rPr dirty="0" sz="2200" spc="-10">
                <a:latin typeface="Arial"/>
                <a:cs typeface="Arial"/>
              </a:rPr>
              <a:t>th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o</a:t>
            </a:r>
            <a:r>
              <a:rPr dirty="0" sz="2200" spc="-10">
                <a:latin typeface="Arial"/>
                <a:cs typeface="Arial"/>
              </a:rPr>
              <a:t>f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the</a:t>
            </a:r>
            <a:r>
              <a:rPr dirty="0" sz="2200" spc="4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videos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and</a:t>
            </a:r>
            <a:r>
              <a:rPr dirty="0" sz="2200" spc="1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by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de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reas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5">
                <a:latin typeface="Arial"/>
                <a:cs typeface="Arial"/>
              </a:rPr>
              <a:t>ng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the</a:t>
            </a:r>
            <a:r>
              <a:rPr dirty="0" sz="2200" spc="-10">
                <a:latin typeface="Arial"/>
                <a:cs typeface="Arial"/>
              </a:rPr>
              <a:t> length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of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the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written</a:t>
            </a:r>
            <a:r>
              <a:rPr dirty="0" sz="2200" spc="2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o</a:t>
            </a:r>
            <a:r>
              <a:rPr dirty="0" sz="2200" spc="-20">
                <a:latin typeface="Arial"/>
                <a:cs typeface="Arial"/>
              </a:rPr>
              <a:t>m</a:t>
            </a:r>
            <a:r>
              <a:rPr dirty="0" sz="2200" spc="-35">
                <a:latin typeface="Arial"/>
                <a:cs typeface="Arial"/>
              </a:rPr>
              <a:t>m</a:t>
            </a:r>
            <a:r>
              <a:rPr dirty="0" sz="2200" spc="-10">
                <a:latin typeface="Arial"/>
                <a:cs typeface="Arial"/>
              </a:rPr>
              <a:t>entar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5">
                <a:latin typeface="Arial"/>
                <a:cs typeface="Arial"/>
              </a:rPr>
              <a:t>e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0">
                <a:latin typeface="Arial"/>
                <a:cs typeface="Arial"/>
              </a:rPr>
              <a:t>,</a:t>
            </a:r>
            <a:r>
              <a:rPr dirty="0" sz="2200" spc="2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Compon</a:t>
            </a:r>
            <a:r>
              <a:rPr dirty="0" sz="2200" spc="-10">
                <a:latin typeface="Arial"/>
                <a:cs typeface="Arial"/>
              </a:rPr>
              <a:t>e</a:t>
            </a:r>
            <a:r>
              <a:rPr dirty="0" sz="2200" spc="-10">
                <a:latin typeface="Arial"/>
                <a:cs typeface="Arial"/>
              </a:rPr>
              <a:t>nt</a:t>
            </a:r>
            <a:r>
              <a:rPr dirty="0" sz="2200" spc="4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3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5">
                <a:latin typeface="Arial"/>
                <a:cs typeface="Arial"/>
              </a:rPr>
              <a:t>s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ab</a:t>
            </a:r>
            <a:r>
              <a:rPr dirty="0" sz="2200">
                <a:latin typeface="Arial"/>
                <a:cs typeface="Arial"/>
              </a:rPr>
              <a:t>l</a:t>
            </a:r>
            <a:r>
              <a:rPr dirty="0" sz="2200" spc="-15">
                <a:latin typeface="Arial"/>
                <a:cs typeface="Arial"/>
              </a:rPr>
              <a:t>e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to</a:t>
            </a:r>
            <a:r>
              <a:rPr dirty="0" sz="2200" spc="-10">
                <a:latin typeface="Arial"/>
                <a:cs typeface="Arial"/>
              </a:rPr>
              <a:t> target</a:t>
            </a:r>
            <a:r>
              <a:rPr dirty="0" sz="2200" spc="1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s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0">
                <a:latin typeface="Arial"/>
                <a:cs typeface="Arial"/>
              </a:rPr>
              <a:t>gnifi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ant</a:t>
            </a:r>
            <a:r>
              <a:rPr dirty="0" sz="2200" spc="-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as</a:t>
            </a:r>
            <a:r>
              <a:rPr dirty="0" sz="2200" spc="-10">
                <a:latin typeface="Arial"/>
                <a:cs typeface="Arial"/>
              </a:rPr>
              <a:t>p</a:t>
            </a:r>
            <a:r>
              <a:rPr dirty="0" sz="2200" spc="-10">
                <a:latin typeface="Arial"/>
                <a:cs typeface="Arial"/>
              </a:rPr>
              <a:t>ects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of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teac</a:t>
            </a:r>
            <a:r>
              <a:rPr dirty="0" sz="2200" spc="-10">
                <a:latin typeface="Arial"/>
                <a:cs typeface="Arial"/>
              </a:rPr>
              <a:t>h</a:t>
            </a:r>
            <a:r>
              <a:rPr dirty="0" sz="2200" spc="-10">
                <a:latin typeface="Arial"/>
                <a:cs typeface="Arial"/>
              </a:rPr>
              <a:t>ing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pra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ti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e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more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e</a:t>
            </a:r>
            <a:r>
              <a:rPr dirty="0" sz="2200" spc="-45">
                <a:latin typeface="Arial"/>
                <a:cs typeface="Arial"/>
              </a:rPr>
              <a:t>f</a:t>
            </a:r>
            <a:r>
              <a:rPr dirty="0" sz="2200" spc="-10">
                <a:latin typeface="Arial"/>
                <a:cs typeface="Arial"/>
              </a:rPr>
              <a:t>fectively</a:t>
            </a:r>
            <a:r>
              <a:rPr dirty="0" sz="2200" spc="-10">
                <a:latin typeface="Arial"/>
                <a:cs typeface="Arial"/>
              </a:rPr>
              <a:t> than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before.</a:t>
            </a:r>
            <a:endParaRPr sz="2200">
              <a:latin typeface="Arial"/>
              <a:cs typeface="Arial"/>
            </a:endParaRPr>
          </a:p>
          <a:p>
            <a:pPr marL="355600" marR="381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200" spc="-15">
                <a:latin typeface="Arial"/>
                <a:cs typeface="Arial"/>
              </a:rPr>
              <a:t>With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greater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e</a:t>
            </a:r>
            <a:r>
              <a:rPr dirty="0" sz="2200" spc="-45">
                <a:latin typeface="Arial"/>
                <a:cs typeface="Arial"/>
              </a:rPr>
              <a:t>f</a:t>
            </a:r>
            <a:r>
              <a:rPr dirty="0" sz="2200" spc="-10">
                <a:latin typeface="Arial"/>
                <a:cs typeface="Arial"/>
              </a:rPr>
              <a:t>fi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ien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y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o</a:t>
            </a:r>
            <a:r>
              <a:rPr dirty="0" sz="2200" spc="-15">
                <a:latin typeface="Arial"/>
                <a:cs typeface="Arial"/>
              </a:rPr>
              <a:t>mes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greater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fo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us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on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the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eval</a:t>
            </a:r>
            <a:r>
              <a:rPr dirty="0" sz="2200" spc="-10">
                <a:latin typeface="Arial"/>
                <a:cs typeface="Arial"/>
              </a:rPr>
              <a:t>u</a:t>
            </a:r>
            <a:r>
              <a:rPr dirty="0" sz="2200" spc="-10">
                <a:latin typeface="Arial"/>
                <a:cs typeface="Arial"/>
              </a:rPr>
              <a:t>at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5">
                <a:latin typeface="Arial"/>
                <a:cs typeface="Arial"/>
              </a:rPr>
              <a:t>on</a:t>
            </a:r>
            <a:r>
              <a:rPr dirty="0" sz="2200" spc="-10">
                <a:latin typeface="Arial"/>
                <a:cs typeface="Arial"/>
              </a:rPr>
              <a:t> of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la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5">
                <a:latin typeface="Arial"/>
                <a:cs typeface="Arial"/>
              </a:rPr>
              <a:t>sro</a:t>
            </a:r>
            <a:r>
              <a:rPr dirty="0" sz="2200" spc="-10">
                <a:latin typeface="Arial"/>
                <a:cs typeface="Arial"/>
              </a:rPr>
              <a:t>o</a:t>
            </a:r>
            <a:r>
              <a:rPr dirty="0" sz="2200" spc="-20">
                <a:latin typeface="Arial"/>
                <a:cs typeface="Arial"/>
              </a:rPr>
              <a:t>m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in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0">
                <a:latin typeface="Arial"/>
                <a:cs typeface="Arial"/>
              </a:rPr>
              <a:t>truction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and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0">
                <a:latin typeface="Arial"/>
                <a:cs typeface="Arial"/>
              </a:rPr>
              <a:t>ts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30">
                <a:latin typeface="Arial"/>
                <a:cs typeface="Arial"/>
              </a:rPr>
              <a:t>m</a:t>
            </a:r>
            <a:r>
              <a:rPr dirty="0" sz="2200" spc="-15">
                <a:latin typeface="Arial"/>
                <a:cs typeface="Arial"/>
              </a:rPr>
              <a:t>pa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t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on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5">
                <a:latin typeface="Arial"/>
                <a:cs typeface="Arial"/>
              </a:rPr>
              <a:t>tudent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learning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5">
                <a:latin typeface="Arial"/>
                <a:cs typeface="Arial"/>
              </a:rPr>
              <a:t>n</a:t>
            </a:r>
            <a:r>
              <a:rPr dirty="0" sz="2200" spc="-10">
                <a:latin typeface="Arial"/>
                <a:cs typeface="Arial"/>
              </a:rPr>
              <a:t> di</a:t>
            </a:r>
            <a:r>
              <a:rPr dirty="0" sz="2200" spc="-50">
                <a:latin typeface="Arial"/>
                <a:cs typeface="Arial"/>
              </a:rPr>
              <a:t>f</a:t>
            </a:r>
            <a:r>
              <a:rPr dirty="0" sz="2200" spc="-10">
                <a:latin typeface="Arial"/>
                <a:cs typeface="Arial"/>
              </a:rPr>
              <a:t>fer</a:t>
            </a:r>
            <a:r>
              <a:rPr dirty="0" sz="2200" spc="-10">
                <a:latin typeface="Arial"/>
                <a:cs typeface="Arial"/>
              </a:rPr>
              <a:t>e</a:t>
            </a:r>
            <a:r>
              <a:rPr dirty="0" sz="2200" spc="-10">
                <a:latin typeface="Arial"/>
                <a:cs typeface="Arial"/>
              </a:rPr>
              <a:t>nt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e</a:t>
            </a:r>
            <a:r>
              <a:rPr dirty="0" sz="2200" spc="-15">
                <a:latin typeface="Arial"/>
                <a:cs typeface="Arial"/>
              </a:rPr>
              <a:t>du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at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5">
                <a:latin typeface="Arial"/>
                <a:cs typeface="Arial"/>
              </a:rPr>
              <a:t>on</a:t>
            </a:r>
            <a:r>
              <a:rPr dirty="0" sz="2200" spc="-10">
                <a:latin typeface="Arial"/>
                <a:cs typeface="Arial"/>
              </a:rPr>
              <a:t>a</a:t>
            </a:r>
            <a:r>
              <a:rPr dirty="0" sz="2200" spc="-5">
                <a:latin typeface="Arial"/>
                <a:cs typeface="Arial"/>
              </a:rPr>
              <a:t>l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ontexts.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8197" y="1996231"/>
            <a:ext cx="7731125" cy="282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131000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20">
                <a:latin typeface="Arial"/>
                <a:cs typeface="Arial"/>
              </a:rPr>
              <a:t>Comp</a:t>
            </a:r>
            <a:r>
              <a:rPr dirty="0" sz="2800" spc="-15">
                <a:latin typeface="Arial"/>
                <a:cs typeface="Arial"/>
              </a:rPr>
              <a:t>o</a:t>
            </a:r>
            <a:r>
              <a:rPr dirty="0" sz="2800" spc="-20">
                <a:latin typeface="Arial"/>
                <a:cs typeface="Arial"/>
              </a:rPr>
              <a:t>n</a:t>
            </a:r>
            <a:r>
              <a:rPr dirty="0" sz="2800" spc="-15">
                <a:latin typeface="Arial"/>
                <a:cs typeface="Arial"/>
              </a:rPr>
              <a:t>e</a:t>
            </a:r>
            <a:r>
              <a:rPr dirty="0" sz="2800" spc="-15">
                <a:latin typeface="Arial"/>
                <a:cs typeface="Arial"/>
              </a:rPr>
              <a:t>nt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4: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15" i="1">
                <a:latin typeface="Arial"/>
                <a:cs typeface="Arial"/>
              </a:rPr>
              <a:t>Eff</a:t>
            </a:r>
            <a:r>
              <a:rPr dirty="0" sz="2800" spc="-15" i="1">
                <a:latin typeface="Arial"/>
                <a:cs typeface="Arial"/>
              </a:rPr>
              <a:t>e</a:t>
            </a:r>
            <a:r>
              <a:rPr dirty="0" sz="2800" spc="-10" i="1">
                <a:latin typeface="Arial"/>
                <a:cs typeface="Arial"/>
              </a:rPr>
              <a:t>c</a:t>
            </a:r>
            <a:r>
              <a:rPr dirty="0" sz="2800" spc="-10" i="1">
                <a:latin typeface="Arial"/>
                <a:cs typeface="Arial"/>
              </a:rPr>
              <a:t>ti</a:t>
            </a:r>
            <a:r>
              <a:rPr dirty="0" sz="2800" spc="-5" i="1">
                <a:latin typeface="Arial"/>
                <a:cs typeface="Arial"/>
              </a:rPr>
              <a:t>v</a:t>
            </a:r>
            <a:r>
              <a:rPr dirty="0" sz="2800" spc="-20" i="1">
                <a:latin typeface="Arial"/>
                <a:cs typeface="Arial"/>
              </a:rPr>
              <a:t>e</a:t>
            </a:r>
            <a:r>
              <a:rPr dirty="0" sz="2800" spc="-5" i="1">
                <a:latin typeface="Arial"/>
                <a:cs typeface="Arial"/>
              </a:rPr>
              <a:t> </a:t>
            </a:r>
            <a:r>
              <a:rPr dirty="0" sz="2800" spc="-20" i="1">
                <a:latin typeface="Arial"/>
                <a:cs typeface="Arial"/>
              </a:rPr>
              <a:t>a</a:t>
            </a:r>
            <a:r>
              <a:rPr dirty="0" sz="2800" spc="-10" i="1">
                <a:latin typeface="Arial"/>
                <a:cs typeface="Arial"/>
              </a:rPr>
              <a:t>n</a:t>
            </a:r>
            <a:r>
              <a:rPr dirty="0" sz="2800" spc="-20" i="1">
                <a:latin typeface="Arial"/>
                <a:cs typeface="Arial"/>
              </a:rPr>
              <a:t>d</a:t>
            </a:r>
            <a:r>
              <a:rPr dirty="0" sz="2800" spc="5" i="1">
                <a:latin typeface="Arial"/>
                <a:cs typeface="Arial"/>
              </a:rPr>
              <a:t> </a:t>
            </a:r>
            <a:r>
              <a:rPr dirty="0" sz="2800" spc="-20" i="1">
                <a:latin typeface="Arial"/>
                <a:cs typeface="Arial"/>
              </a:rPr>
              <a:t>Re</a:t>
            </a:r>
            <a:r>
              <a:rPr dirty="0" sz="2800" spc="-5" i="1">
                <a:latin typeface="Arial"/>
                <a:cs typeface="Arial"/>
              </a:rPr>
              <a:t>f</a:t>
            </a:r>
            <a:r>
              <a:rPr dirty="0" sz="2800" spc="-10" i="1">
                <a:latin typeface="Arial"/>
                <a:cs typeface="Arial"/>
              </a:rPr>
              <a:t>l</a:t>
            </a:r>
            <a:r>
              <a:rPr dirty="0" sz="2800" spc="-15" i="1">
                <a:latin typeface="Arial"/>
                <a:cs typeface="Arial"/>
              </a:rPr>
              <a:t>e</a:t>
            </a:r>
            <a:r>
              <a:rPr dirty="0" sz="2800" spc="-10" i="1">
                <a:latin typeface="Arial"/>
                <a:cs typeface="Arial"/>
              </a:rPr>
              <a:t>c</a:t>
            </a:r>
            <a:r>
              <a:rPr dirty="0" sz="2800" spc="-10" i="1">
                <a:latin typeface="Arial"/>
                <a:cs typeface="Arial"/>
              </a:rPr>
              <a:t>ti</a:t>
            </a:r>
            <a:r>
              <a:rPr dirty="0" sz="2800" spc="-5" i="1">
                <a:latin typeface="Arial"/>
                <a:cs typeface="Arial"/>
              </a:rPr>
              <a:t>v</a:t>
            </a:r>
            <a:r>
              <a:rPr dirty="0" sz="2800" spc="-20" i="1">
                <a:latin typeface="Arial"/>
                <a:cs typeface="Arial"/>
              </a:rPr>
              <a:t>e</a:t>
            </a:r>
            <a:r>
              <a:rPr dirty="0" sz="2800" spc="-15" i="1">
                <a:latin typeface="Arial"/>
                <a:cs typeface="Arial"/>
              </a:rPr>
              <a:t> Pra</a:t>
            </a:r>
            <a:r>
              <a:rPr dirty="0" sz="2800" spc="-10" i="1">
                <a:latin typeface="Arial"/>
                <a:cs typeface="Arial"/>
              </a:rPr>
              <a:t>c</a:t>
            </a:r>
            <a:r>
              <a:rPr dirty="0" sz="2800" spc="-10" i="1">
                <a:latin typeface="Arial"/>
                <a:cs typeface="Arial"/>
              </a:rPr>
              <a:t>ti</a:t>
            </a:r>
            <a:r>
              <a:rPr dirty="0" sz="2800" spc="-5" i="1">
                <a:latin typeface="Arial"/>
                <a:cs typeface="Arial"/>
              </a:rPr>
              <a:t>t</a:t>
            </a:r>
            <a:r>
              <a:rPr dirty="0" sz="2800" spc="-10" i="1">
                <a:latin typeface="Arial"/>
                <a:cs typeface="Arial"/>
              </a:rPr>
              <a:t>i</a:t>
            </a:r>
            <a:r>
              <a:rPr dirty="0" sz="2800" spc="-15" i="1">
                <a:latin typeface="Arial"/>
                <a:cs typeface="Arial"/>
              </a:rPr>
              <a:t>o</a:t>
            </a:r>
            <a:r>
              <a:rPr dirty="0" sz="2800" spc="-20" i="1">
                <a:latin typeface="Arial"/>
                <a:cs typeface="Arial"/>
              </a:rPr>
              <a:t>n</a:t>
            </a:r>
            <a:r>
              <a:rPr dirty="0" sz="2800" spc="-15" i="1">
                <a:latin typeface="Arial"/>
                <a:cs typeface="Arial"/>
              </a:rPr>
              <a:t>e</a:t>
            </a:r>
            <a:r>
              <a:rPr dirty="0" sz="2800" spc="-10" i="1">
                <a:latin typeface="Arial"/>
                <a:cs typeface="Arial"/>
              </a:rPr>
              <a:t>r</a:t>
            </a:r>
            <a:r>
              <a:rPr dirty="0" sz="2800" spc="20" i="1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is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s</a:t>
            </a:r>
            <a:r>
              <a:rPr dirty="0" sz="2800" spc="-5">
                <a:latin typeface="Arial"/>
                <a:cs typeface="Arial"/>
              </a:rPr>
              <a:t>t</a:t>
            </a:r>
            <a:r>
              <a:rPr dirty="0" sz="2800" spc="-10">
                <a:latin typeface="Arial"/>
                <a:cs typeface="Arial"/>
              </a:rPr>
              <a:t>ill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in</a:t>
            </a:r>
            <a:r>
              <a:rPr dirty="0" sz="280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t</a:t>
            </a:r>
            <a:r>
              <a:rPr dirty="0" sz="2800" spc="-15">
                <a:latin typeface="Arial"/>
                <a:cs typeface="Arial"/>
              </a:rPr>
              <a:t>h</a:t>
            </a:r>
            <a:r>
              <a:rPr dirty="0" sz="2800" spc="-2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d</a:t>
            </a:r>
            <a:r>
              <a:rPr dirty="0" sz="2800" spc="-20">
                <a:latin typeface="Arial"/>
                <a:cs typeface="Arial"/>
              </a:rPr>
              <a:t>e</a:t>
            </a:r>
            <a:r>
              <a:rPr dirty="0" sz="2800" spc="-10">
                <a:latin typeface="Arial"/>
                <a:cs typeface="Arial"/>
              </a:rPr>
              <a:t>s</a:t>
            </a:r>
            <a:r>
              <a:rPr dirty="0" sz="2800" spc="-10">
                <a:latin typeface="Arial"/>
                <a:cs typeface="Arial"/>
              </a:rPr>
              <a:t>i</a:t>
            </a:r>
            <a:r>
              <a:rPr dirty="0" sz="2800" spc="-15">
                <a:latin typeface="Arial"/>
                <a:cs typeface="Arial"/>
              </a:rPr>
              <a:t>g</a:t>
            </a:r>
            <a:r>
              <a:rPr dirty="0" sz="2800" spc="-20">
                <a:latin typeface="Arial"/>
                <a:cs typeface="Arial"/>
              </a:rPr>
              <a:t>n</a:t>
            </a:r>
            <a:r>
              <a:rPr dirty="0" sz="2800" spc="3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s</a:t>
            </a:r>
            <a:r>
              <a:rPr dirty="0" sz="2800" spc="-5">
                <a:latin typeface="Arial"/>
                <a:cs typeface="Arial"/>
              </a:rPr>
              <a:t>t</a:t>
            </a:r>
            <a:r>
              <a:rPr dirty="0" sz="2800" spc="-20">
                <a:latin typeface="Arial"/>
                <a:cs typeface="Arial"/>
              </a:rPr>
              <a:t>a</a:t>
            </a:r>
            <a:r>
              <a:rPr dirty="0" sz="2800" spc="-15">
                <a:latin typeface="Arial"/>
                <a:cs typeface="Arial"/>
              </a:rPr>
              <a:t>g</a:t>
            </a:r>
            <a:r>
              <a:rPr dirty="0" sz="2800" spc="-15">
                <a:latin typeface="Arial"/>
                <a:cs typeface="Arial"/>
              </a:rPr>
              <a:t>e.</a:t>
            </a:r>
            <a:endParaRPr sz="2800">
              <a:latin typeface="Arial"/>
              <a:cs typeface="Arial"/>
            </a:endParaRPr>
          </a:p>
          <a:p>
            <a:pPr marL="355600" marR="760095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15">
                <a:latin typeface="Arial"/>
                <a:cs typeface="Arial"/>
              </a:rPr>
              <a:t>Field</a:t>
            </a:r>
            <a:r>
              <a:rPr dirty="0" sz="2800" spc="2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te</a:t>
            </a:r>
            <a:r>
              <a:rPr dirty="0" sz="2800" spc="-5">
                <a:latin typeface="Arial"/>
                <a:cs typeface="Arial"/>
              </a:rPr>
              <a:t>s</a:t>
            </a:r>
            <a:r>
              <a:rPr dirty="0" sz="2800" spc="-10">
                <a:latin typeface="Arial"/>
                <a:cs typeface="Arial"/>
              </a:rPr>
              <a:t>ti</a:t>
            </a:r>
            <a:r>
              <a:rPr dirty="0" sz="2800" spc="-15">
                <a:latin typeface="Arial"/>
                <a:cs typeface="Arial"/>
              </a:rPr>
              <a:t>n</a:t>
            </a:r>
            <a:r>
              <a:rPr dirty="0" sz="2800" spc="-20">
                <a:latin typeface="Arial"/>
                <a:cs typeface="Arial"/>
              </a:rPr>
              <a:t>g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for</a:t>
            </a:r>
            <a:r>
              <a:rPr dirty="0" sz="280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Com</a:t>
            </a:r>
            <a:r>
              <a:rPr dirty="0" sz="2800" spc="-15">
                <a:latin typeface="Arial"/>
                <a:cs typeface="Arial"/>
              </a:rPr>
              <a:t>p</a:t>
            </a:r>
            <a:r>
              <a:rPr dirty="0" sz="2800" spc="-20">
                <a:latin typeface="Arial"/>
                <a:cs typeface="Arial"/>
              </a:rPr>
              <a:t>o</a:t>
            </a:r>
            <a:r>
              <a:rPr dirty="0" sz="2800" spc="-15">
                <a:latin typeface="Arial"/>
                <a:cs typeface="Arial"/>
              </a:rPr>
              <a:t>n</a:t>
            </a:r>
            <a:r>
              <a:rPr dirty="0" sz="2800" spc="-20">
                <a:latin typeface="Arial"/>
                <a:cs typeface="Arial"/>
              </a:rPr>
              <a:t>e</a:t>
            </a:r>
            <a:r>
              <a:rPr dirty="0" sz="2800" spc="-15">
                <a:latin typeface="Arial"/>
                <a:cs typeface="Arial"/>
              </a:rPr>
              <a:t>n</a:t>
            </a:r>
            <a:r>
              <a:rPr dirty="0" sz="2800" spc="-10">
                <a:latin typeface="Arial"/>
                <a:cs typeface="Arial"/>
              </a:rPr>
              <a:t>t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4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w</a:t>
            </a:r>
            <a:r>
              <a:rPr dirty="0" sz="2800" spc="-5">
                <a:latin typeface="Arial"/>
                <a:cs typeface="Arial"/>
              </a:rPr>
              <a:t>i</a:t>
            </a:r>
            <a:r>
              <a:rPr dirty="0" sz="2800" spc="-10">
                <a:latin typeface="Arial"/>
                <a:cs typeface="Arial"/>
              </a:rPr>
              <a:t>ll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o</a:t>
            </a:r>
            <a:r>
              <a:rPr dirty="0" sz="2800" spc="-10">
                <a:latin typeface="Arial"/>
                <a:cs typeface="Arial"/>
              </a:rPr>
              <a:t>c</a:t>
            </a:r>
            <a:r>
              <a:rPr dirty="0" sz="2800" spc="-15">
                <a:latin typeface="Arial"/>
                <a:cs typeface="Arial"/>
              </a:rPr>
              <a:t>c</a:t>
            </a:r>
            <a:r>
              <a:rPr dirty="0" sz="2800" spc="-15">
                <a:latin typeface="Arial"/>
                <a:cs typeface="Arial"/>
              </a:rPr>
              <a:t>u</a:t>
            </a:r>
            <a:r>
              <a:rPr dirty="0" sz="2800" spc="-10">
                <a:latin typeface="Arial"/>
                <a:cs typeface="Arial"/>
              </a:rPr>
              <a:t>r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in</a:t>
            </a:r>
            <a:r>
              <a:rPr dirty="0" sz="2800" spc="-15">
                <a:latin typeface="Arial"/>
                <a:cs typeface="Arial"/>
              </a:rPr>
              <a:t> Spr</a:t>
            </a:r>
            <a:r>
              <a:rPr dirty="0" sz="2800" spc="-5">
                <a:latin typeface="Arial"/>
                <a:cs typeface="Arial"/>
              </a:rPr>
              <a:t>i</a:t>
            </a:r>
            <a:r>
              <a:rPr dirty="0" sz="2800" spc="-20">
                <a:latin typeface="Arial"/>
                <a:cs typeface="Arial"/>
              </a:rPr>
              <a:t>ng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2</a:t>
            </a:r>
            <a:r>
              <a:rPr dirty="0" sz="2800" spc="-15">
                <a:latin typeface="Arial"/>
                <a:cs typeface="Arial"/>
              </a:rPr>
              <a:t>0</a:t>
            </a:r>
            <a:r>
              <a:rPr dirty="0" sz="2800" spc="-20">
                <a:latin typeface="Arial"/>
                <a:cs typeface="Arial"/>
              </a:rPr>
              <a:t>1</a:t>
            </a:r>
            <a:r>
              <a:rPr dirty="0" sz="2800" spc="-15">
                <a:latin typeface="Arial"/>
                <a:cs typeface="Arial"/>
              </a:rPr>
              <a:t>6</a:t>
            </a:r>
            <a:r>
              <a:rPr dirty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15">
                <a:latin typeface="Arial"/>
                <a:cs typeface="Arial"/>
              </a:rPr>
              <a:t>Regi</a:t>
            </a:r>
            <a:r>
              <a:rPr dirty="0" sz="2800" spc="-10">
                <a:latin typeface="Arial"/>
                <a:cs typeface="Arial"/>
              </a:rPr>
              <a:t>s</a:t>
            </a:r>
            <a:r>
              <a:rPr dirty="0" sz="2800" spc="-10">
                <a:latin typeface="Arial"/>
                <a:cs typeface="Arial"/>
              </a:rPr>
              <a:t>tr</a:t>
            </a:r>
            <a:r>
              <a:rPr dirty="0" sz="2800" spc="-15">
                <a:latin typeface="Arial"/>
                <a:cs typeface="Arial"/>
              </a:rPr>
              <a:t>a</a:t>
            </a:r>
            <a:r>
              <a:rPr dirty="0" sz="2800" spc="-10">
                <a:latin typeface="Arial"/>
                <a:cs typeface="Arial"/>
              </a:rPr>
              <a:t>ti</a:t>
            </a:r>
            <a:r>
              <a:rPr dirty="0" sz="2800" spc="-15">
                <a:latin typeface="Arial"/>
                <a:cs typeface="Arial"/>
              </a:rPr>
              <a:t>o</a:t>
            </a:r>
            <a:r>
              <a:rPr dirty="0" sz="2800" spc="-20">
                <a:latin typeface="Arial"/>
                <a:cs typeface="Arial"/>
              </a:rPr>
              <a:t>n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for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Compo</a:t>
            </a:r>
            <a:r>
              <a:rPr dirty="0" sz="2800" spc="-15">
                <a:latin typeface="Arial"/>
                <a:cs typeface="Arial"/>
              </a:rPr>
              <a:t>n</a:t>
            </a:r>
            <a:r>
              <a:rPr dirty="0" sz="2800" spc="-15">
                <a:latin typeface="Arial"/>
                <a:cs typeface="Arial"/>
              </a:rPr>
              <a:t>ent</a:t>
            </a:r>
            <a:r>
              <a:rPr dirty="0" sz="2800" spc="3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4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will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be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o</a:t>
            </a:r>
            <a:r>
              <a:rPr dirty="0" sz="2800" spc="-15">
                <a:latin typeface="Arial"/>
                <a:cs typeface="Arial"/>
              </a:rPr>
              <a:t>p</a:t>
            </a:r>
            <a:r>
              <a:rPr dirty="0" sz="2800" spc="-20">
                <a:latin typeface="Arial"/>
                <a:cs typeface="Arial"/>
              </a:rPr>
              <a:t>en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with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2800" spc="-15">
                <a:latin typeface="Arial"/>
                <a:cs typeface="Arial"/>
              </a:rPr>
              <a:t>the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2</a:t>
            </a:r>
            <a:r>
              <a:rPr dirty="0" sz="2800" spc="-10">
                <a:latin typeface="Arial"/>
                <a:cs typeface="Arial"/>
              </a:rPr>
              <a:t>0</a:t>
            </a:r>
            <a:r>
              <a:rPr dirty="0" sz="2800" spc="-20">
                <a:latin typeface="Arial"/>
                <a:cs typeface="Arial"/>
              </a:rPr>
              <a:t>1</a:t>
            </a:r>
            <a:r>
              <a:rPr dirty="0" sz="2800" spc="-5">
                <a:latin typeface="Arial"/>
                <a:cs typeface="Arial"/>
              </a:rPr>
              <a:t>6</a:t>
            </a:r>
            <a:r>
              <a:rPr dirty="0" sz="2800" spc="-5">
                <a:latin typeface="Arial"/>
                <a:cs typeface="Arial"/>
              </a:rPr>
              <a:t>-</a:t>
            </a:r>
            <a:r>
              <a:rPr dirty="0" sz="2800" spc="-20">
                <a:latin typeface="Arial"/>
                <a:cs typeface="Arial"/>
              </a:rPr>
              <a:t>17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c</a:t>
            </a:r>
            <a:r>
              <a:rPr dirty="0" sz="2800" spc="-15">
                <a:latin typeface="Arial"/>
                <a:cs typeface="Arial"/>
              </a:rPr>
              <a:t>a</a:t>
            </a:r>
            <a:r>
              <a:rPr dirty="0" sz="2800" spc="-20">
                <a:latin typeface="Arial"/>
                <a:cs typeface="Arial"/>
              </a:rPr>
              <a:t>n</a:t>
            </a:r>
            <a:r>
              <a:rPr dirty="0" sz="2800" spc="-15">
                <a:latin typeface="Arial"/>
                <a:cs typeface="Arial"/>
              </a:rPr>
              <a:t>d</a:t>
            </a:r>
            <a:r>
              <a:rPr dirty="0" sz="2800" spc="-10">
                <a:latin typeface="Arial"/>
                <a:cs typeface="Arial"/>
              </a:rPr>
              <a:t>i</a:t>
            </a:r>
            <a:r>
              <a:rPr dirty="0" sz="2800" spc="-15">
                <a:latin typeface="Arial"/>
                <a:cs typeface="Arial"/>
              </a:rPr>
              <a:t>d</a:t>
            </a:r>
            <a:r>
              <a:rPr dirty="0" sz="2800" spc="-15">
                <a:latin typeface="Arial"/>
                <a:cs typeface="Arial"/>
              </a:rPr>
              <a:t>ate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c</a:t>
            </a:r>
            <a:r>
              <a:rPr dirty="0" sz="2800" spc="-15">
                <a:latin typeface="Arial"/>
                <a:cs typeface="Arial"/>
              </a:rPr>
              <a:t>y</a:t>
            </a:r>
            <a:r>
              <a:rPr dirty="0" sz="2800" spc="-10">
                <a:latin typeface="Arial"/>
                <a:cs typeface="Arial"/>
              </a:rPr>
              <a:t>c</a:t>
            </a:r>
            <a:r>
              <a:rPr dirty="0" sz="2800" spc="-10">
                <a:latin typeface="Arial"/>
                <a:cs typeface="Arial"/>
              </a:rPr>
              <a:t>l</a:t>
            </a:r>
            <a:r>
              <a:rPr dirty="0" sz="2800" spc="-15">
                <a:latin typeface="Arial"/>
                <a:cs typeface="Arial"/>
              </a:rPr>
              <a:t>e</a:t>
            </a:r>
            <a:r>
              <a:rPr dirty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0">
              <a:lnSpc>
                <a:spcPts val="3354"/>
              </a:lnSpc>
            </a:pPr>
            <a:r>
              <a:rPr dirty="0" sz="2800" spc="-20"/>
              <a:t>What</a:t>
            </a:r>
            <a:r>
              <a:rPr dirty="0" sz="2800" spc="-5"/>
              <a:t> </a:t>
            </a:r>
            <a:r>
              <a:rPr dirty="0" sz="2800" spc="-15"/>
              <a:t>has</a:t>
            </a:r>
            <a:r>
              <a:rPr dirty="0" sz="2800" spc="10"/>
              <a:t> </a:t>
            </a:r>
            <a:r>
              <a:rPr dirty="0" sz="2800" spc="-15"/>
              <a:t>c</a:t>
            </a:r>
            <a:r>
              <a:rPr dirty="0" sz="2800" spc="-15"/>
              <a:t>h</a:t>
            </a:r>
            <a:r>
              <a:rPr dirty="0" sz="2800" spc="-20"/>
              <a:t>an</a:t>
            </a:r>
            <a:r>
              <a:rPr dirty="0" sz="2800" spc="-15"/>
              <a:t>g</a:t>
            </a:r>
            <a:r>
              <a:rPr dirty="0" sz="2800" spc="-20"/>
              <a:t>ed?</a:t>
            </a:r>
            <a:endParaRPr sz="2800"/>
          </a:p>
          <a:p>
            <a:pPr algn="ctr" marL="0">
              <a:lnSpc>
                <a:spcPts val="4075"/>
              </a:lnSpc>
            </a:pPr>
            <a:r>
              <a:rPr dirty="0" sz="3400" spc="-20"/>
              <a:t>Coming</a:t>
            </a:r>
            <a:r>
              <a:rPr dirty="0" sz="3400" spc="-175"/>
              <a:t> </a:t>
            </a:r>
            <a:r>
              <a:rPr dirty="0" sz="3400" spc="-20"/>
              <a:t>At</a:t>
            </a:r>
            <a:r>
              <a:rPr dirty="0" sz="3400" spc="-5"/>
              <a:t>t</a:t>
            </a:r>
            <a:r>
              <a:rPr dirty="0" sz="3400" spc="-15"/>
              <a:t>raction:</a:t>
            </a:r>
            <a:r>
              <a:rPr dirty="0" sz="3400" spc="10"/>
              <a:t> </a:t>
            </a:r>
            <a:r>
              <a:rPr dirty="0" sz="3400" spc="-25"/>
              <a:t>Comp</a:t>
            </a:r>
            <a:r>
              <a:rPr dirty="0" sz="3400" spc="-35"/>
              <a:t>o</a:t>
            </a:r>
            <a:r>
              <a:rPr dirty="0" sz="3400" spc="-20"/>
              <a:t>ne</a:t>
            </a:r>
            <a:r>
              <a:rPr dirty="0" sz="3400" spc="-35"/>
              <a:t>n</a:t>
            </a:r>
            <a:r>
              <a:rPr dirty="0" sz="3400" spc="-10"/>
              <a:t>t</a:t>
            </a:r>
            <a:r>
              <a:rPr dirty="0" sz="3400" spc="25"/>
              <a:t> </a:t>
            </a:r>
            <a:r>
              <a:rPr dirty="0" sz="3400" spc="-20"/>
              <a:t>4</a:t>
            </a:r>
            <a:endParaRPr sz="3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069" y="1527583"/>
            <a:ext cx="6616065" cy="670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5">
                <a:latin typeface="Palatino Linotype"/>
                <a:cs typeface="Palatino Linotype"/>
              </a:rPr>
              <a:t>Nat</a:t>
            </a:r>
            <a:r>
              <a:rPr dirty="0" sz="2400" spc="-10">
                <a:latin typeface="Palatino Linotype"/>
                <a:cs typeface="Palatino Linotype"/>
              </a:rPr>
              <a:t>i</a:t>
            </a:r>
            <a:r>
              <a:rPr dirty="0" sz="2400" spc="-15">
                <a:latin typeface="Palatino Linotype"/>
                <a:cs typeface="Palatino Linotype"/>
              </a:rPr>
              <a:t>o</a:t>
            </a:r>
            <a:r>
              <a:rPr dirty="0" sz="2400" spc="-25">
                <a:latin typeface="Palatino Linotype"/>
                <a:cs typeface="Palatino Linotype"/>
              </a:rPr>
              <a:t>n</a:t>
            </a:r>
            <a:r>
              <a:rPr dirty="0" sz="2400">
                <a:latin typeface="Palatino Linotype"/>
                <a:cs typeface="Palatino Linotype"/>
              </a:rPr>
              <a:t>al</a:t>
            </a:r>
            <a:r>
              <a:rPr dirty="0" sz="2400" spc="30">
                <a:latin typeface="Palatino Linotype"/>
                <a:cs typeface="Palatino Linotype"/>
              </a:rPr>
              <a:t> </a:t>
            </a:r>
            <a:r>
              <a:rPr dirty="0" sz="2400" spc="-15">
                <a:latin typeface="Palatino Linotype"/>
                <a:cs typeface="Palatino Linotype"/>
              </a:rPr>
              <a:t>Board</a:t>
            </a:r>
            <a:r>
              <a:rPr dirty="0" sz="2400" spc="-10">
                <a:latin typeface="Palatino Linotype"/>
                <a:cs typeface="Palatino Linotype"/>
              </a:rPr>
              <a:t> </a:t>
            </a:r>
            <a:r>
              <a:rPr dirty="0" sz="2400">
                <a:latin typeface="Palatino Linotype"/>
                <a:cs typeface="Palatino Linotype"/>
              </a:rPr>
              <a:t>Certification</a:t>
            </a:r>
            <a:r>
              <a:rPr dirty="0" sz="2400" spc="10">
                <a:latin typeface="Palatino Linotype"/>
                <a:cs typeface="Palatino Linotype"/>
              </a:rPr>
              <a:t> </a:t>
            </a:r>
            <a:r>
              <a:rPr dirty="0" sz="2400">
                <a:latin typeface="Palatino Linotype"/>
                <a:cs typeface="Palatino Linotype"/>
              </a:rPr>
              <a:t>will</a:t>
            </a:r>
            <a:r>
              <a:rPr dirty="0" sz="2400" spc="-5">
                <a:latin typeface="Palatino Linotype"/>
                <a:cs typeface="Palatino Linotype"/>
              </a:rPr>
              <a:t> </a:t>
            </a:r>
            <a:r>
              <a:rPr dirty="0" sz="2400">
                <a:latin typeface="Palatino Linotype"/>
                <a:cs typeface="Palatino Linotype"/>
              </a:rPr>
              <a:t>r</a:t>
            </a:r>
            <a:r>
              <a:rPr dirty="0" sz="2400" spc="-10">
                <a:latin typeface="Palatino Linotype"/>
                <a:cs typeface="Palatino Linotype"/>
              </a:rPr>
              <a:t>ol</a:t>
            </a:r>
            <a:r>
              <a:rPr dirty="0" sz="2400" spc="-20">
                <a:latin typeface="Palatino Linotype"/>
                <a:cs typeface="Palatino Linotype"/>
              </a:rPr>
              <a:t>l</a:t>
            </a:r>
            <a:r>
              <a:rPr dirty="0" sz="2400">
                <a:latin typeface="Palatino Linotype"/>
                <a:cs typeface="Palatino Linotype"/>
              </a:rPr>
              <a:t>out</a:t>
            </a:r>
            <a:r>
              <a:rPr dirty="0" sz="2400" spc="20">
                <a:latin typeface="Palatino Linotype"/>
                <a:cs typeface="Palatino Linotype"/>
              </a:rPr>
              <a:t> </a:t>
            </a:r>
            <a:r>
              <a:rPr dirty="0" sz="2400" spc="-15">
                <a:latin typeface="Palatino Linotype"/>
                <a:cs typeface="Palatino Linotype"/>
              </a:rPr>
              <a:t>o</a:t>
            </a:r>
            <a:r>
              <a:rPr dirty="0" sz="2400" spc="-55">
                <a:latin typeface="Palatino Linotype"/>
                <a:cs typeface="Palatino Linotype"/>
              </a:rPr>
              <a:t>v</a:t>
            </a:r>
            <a:r>
              <a:rPr dirty="0" sz="2400">
                <a:latin typeface="Palatino Linotype"/>
                <a:cs typeface="Palatino Linotype"/>
              </a:rPr>
              <a:t>er </a:t>
            </a:r>
            <a:r>
              <a:rPr dirty="0" sz="2400" spc="-5">
                <a:latin typeface="Palatino Linotype"/>
                <a:cs typeface="Palatino Linotype"/>
              </a:rPr>
              <a:t>the</a:t>
            </a:r>
            <a:r>
              <a:rPr dirty="0" sz="2400" spc="-5">
                <a:latin typeface="Palatino Linotype"/>
                <a:cs typeface="Palatino Linotype"/>
              </a:rPr>
              <a:t> </a:t>
            </a:r>
            <a:r>
              <a:rPr dirty="0" sz="2400" spc="-15">
                <a:latin typeface="Palatino Linotype"/>
                <a:cs typeface="Palatino Linotype"/>
              </a:rPr>
              <a:t>cours</a:t>
            </a:r>
            <a:r>
              <a:rPr dirty="0" sz="2400">
                <a:latin typeface="Palatino Linotype"/>
                <a:cs typeface="Palatino Linotype"/>
              </a:rPr>
              <a:t>e</a:t>
            </a:r>
            <a:r>
              <a:rPr dirty="0" sz="2400" spc="-10">
                <a:latin typeface="Palatino Linotype"/>
                <a:cs typeface="Palatino Linotype"/>
              </a:rPr>
              <a:t> </a:t>
            </a:r>
            <a:r>
              <a:rPr dirty="0" sz="2400" spc="-15">
                <a:latin typeface="Palatino Linotype"/>
                <a:cs typeface="Palatino Linotype"/>
              </a:rPr>
              <a:t>of</a:t>
            </a:r>
            <a:r>
              <a:rPr dirty="0" sz="2400" spc="-5">
                <a:latin typeface="Palatino Linotype"/>
                <a:cs typeface="Palatino Linotype"/>
              </a:rPr>
              <a:t> thre</a:t>
            </a:r>
            <a:r>
              <a:rPr dirty="0" sz="2400">
                <a:latin typeface="Palatino Linotype"/>
                <a:cs typeface="Palatino Linotype"/>
              </a:rPr>
              <a:t>e</a:t>
            </a:r>
            <a:r>
              <a:rPr dirty="0" sz="2400" spc="10">
                <a:latin typeface="Palatino Linotype"/>
                <a:cs typeface="Palatino Linotype"/>
              </a:rPr>
              <a:t> </a:t>
            </a:r>
            <a:r>
              <a:rPr dirty="0" sz="2400" spc="-15">
                <a:latin typeface="Palatino Linotype"/>
                <a:cs typeface="Palatino Linotype"/>
              </a:rPr>
              <a:t>cycle</a:t>
            </a:r>
            <a:r>
              <a:rPr dirty="0" sz="2400" spc="-5">
                <a:latin typeface="Palatino Linotype"/>
                <a:cs typeface="Palatino Linotype"/>
              </a:rPr>
              <a:t>s</a:t>
            </a:r>
            <a:r>
              <a:rPr dirty="0" sz="2400">
                <a:latin typeface="Palatino Linotype"/>
                <a:cs typeface="Palatino Linotype"/>
              </a:rPr>
              <a:t>:</a:t>
            </a:r>
            <a:endParaRPr sz="240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0480" rIns="0" bIns="0" rtlCol="0" vert="horz">
            <a:spAutoFit/>
          </a:bodyPr>
          <a:lstStyle/>
          <a:p>
            <a:pPr marL="340995">
              <a:lnSpc>
                <a:spcPct val="100000"/>
              </a:lnSpc>
            </a:pPr>
            <a:r>
              <a:rPr dirty="0" sz="3400" spc="-30" b="1">
                <a:latin typeface="Palatino Linotype"/>
                <a:cs typeface="Palatino Linotype"/>
              </a:rPr>
              <a:t>How</a:t>
            </a:r>
            <a:r>
              <a:rPr dirty="0" sz="3400" spc="5" b="1">
                <a:latin typeface="Palatino Linotype"/>
                <a:cs typeface="Palatino Linotype"/>
              </a:rPr>
              <a:t> </a:t>
            </a:r>
            <a:r>
              <a:rPr dirty="0" sz="3400" spc="-20" b="1">
                <a:latin typeface="Palatino Linotype"/>
                <a:cs typeface="Palatino Linotype"/>
              </a:rPr>
              <a:t>will</a:t>
            </a:r>
            <a:r>
              <a:rPr dirty="0" sz="3400" spc="20" b="1">
                <a:latin typeface="Palatino Linotype"/>
                <a:cs typeface="Palatino Linotype"/>
              </a:rPr>
              <a:t> </a:t>
            </a:r>
            <a:r>
              <a:rPr dirty="0" sz="3400" spc="-20" b="1">
                <a:latin typeface="Palatino Linotype"/>
                <a:cs typeface="Palatino Linotype"/>
              </a:rPr>
              <a:t>the</a:t>
            </a:r>
            <a:r>
              <a:rPr dirty="0" sz="3400" b="1">
                <a:latin typeface="Palatino Linotype"/>
                <a:cs typeface="Palatino Linotype"/>
              </a:rPr>
              <a:t> </a:t>
            </a:r>
            <a:r>
              <a:rPr dirty="0" sz="3400" spc="-25" b="1">
                <a:latin typeface="Palatino Linotype"/>
                <a:cs typeface="Palatino Linotype"/>
              </a:rPr>
              <a:t>revise</a:t>
            </a:r>
            <a:r>
              <a:rPr dirty="0" sz="3400" spc="-25" b="1">
                <a:latin typeface="Palatino Linotype"/>
                <a:cs typeface="Palatino Linotype"/>
              </a:rPr>
              <a:t>d</a:t>
            </a:r>
            <a:r>
              <a:rPr dirty="0" sz="3400" spc="20" b="1">
                <a:latin typeface="Palatino Linotype"/>
                <a:cs typeface="Palatino Linotype"/>
              </a:rPr>
              <a:t> </a:t>
            </a:r>
            <a:r>
              <a:rPr dirty="0" sz="3400" spc="-20" b="1">
                <a:latin typeface="Palatino Linotype"/>
                <a:cs typeface="Palatino Linotype"/>
              </a:rPr>
              <a:t>as</a:t>
            </a:r>
            <a:r>
              <a:rPr dirty="0" sz="3400" spc="-10" b="1">
                <a:latin typeface="Palatino Linotype"/>
                <a:cs typeface="Palatino Linotype"/>
              </a:rPr>
              <a:t>s</a:t>
            </a:r>
            <a:r>
              <a:rPr dirty="0" sz="3400" spc="-20" b="1">
                <a:latin typeface="Palatino Linotype"/>
                <a:cs typeface="Palatino Linotype"/>
              </a:rPr>
              <a:t>es</a:t>
            </a:r>
            <a:r>
              <a:rPr dirty="0" sz="3400" spc="-10" b="1">
                <a:latin typeface="Palatino Linotype"/>
                <a:cs typeface="Palatino Linotype"/>
              </a:rPr>
              <a:t>s</a:t>
            </a:r>
            <a:r>
              <a:rPr dirty="0" sz="3400" spc="-30" b="1">
                <a:latin typeface="Palatino Linotype"/>
                <a:cs typeface="Palatino Linotype"/>
              </a:rPr>
              <a:t>men</a:t>
            </a:r>
            <a:r>
              <a:rPr dirty="0" sz="3400" spc="-15" b="1">
                <a:latin typeface="Palatino Linotype"/>
                <a:cs typeface="Palatino Linotype"/>
              </a:rPr>
              <a:t>t</a:t>
            </a:r>
            <a:r>
              <a:rPr dirty="0" sz="3400" b="1">
                <a:latin typeface="Palatino Linotype"/>
                <a:cs typeface="Palatino Linotype"/>
              </a:rPr>
              <a:t> </a:t>
            </a:r>
            <a:r>
              <a:rPr dirty="0" sz="3400" spc="-20" b="1">
                <a:latin typeface="Palatino Linotype"/>
                <a:cs typeface="Palatino Linotype"/>
              </a:rPr>
              <a:t>r</a:t>
            </a:r>
            <a:r>
              <a:rPr dirty="0" sz="3400" spc="-35" b="1">
                <a:latin typeface="Palatino Linotype"/>
                <a:cs typeface="Palatino Linotype"/>
              </a:rPr>
              <a:t>o</a:t>
            </a:r>
            <a:r>
              <a:rPr dirty="0" sz="3400" spc="-15" b="1">
                <a:latin typeface="Palatino Linotype"/>
                <a:cs typeface="Palatino Linotype"/>
              </a:rPr>
              <a:t>l</a:t>
            </a:r>
            <a:r>
              <a:rPr dirty="0" sz="3400" spc="10" b="1">
                <a:latin typeface="Palatino Linotype"/>
                <a:cs typeface="Palatino Linotype"/>
              </a:rPr>
              <a:t>l</a:t>
            </a:r>
            <a:r>
              <a:rPr dirty="0" sz="3400" spc="-25" b="1">
                <a:latin typeface="Palatino Linotype"/>
                <a:cs typeface="Palatino Linotype"/>
              </a:rPr>
              <a:t>-out?</a:t>
            </a:r>
            <a:endParaRPr sz="34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9536" y="4687823"/>
            <a:ext cx="5088890" cy="1503045"/>
          </a:xfrm>
          <a:prstGeom prst="rect">
            <a:avLst/>
          </a:prstGeom>
          <a:solidFill>
            <a:srgbClr val="FCEADA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 marR="454025">
              <a:lnSpc>
                <a:spcPct val="100000"/>
              </a:lnSpc>
            </a:pPr>
            <a:r>
              <a:rPr dirty="0" sz="1400" spc="-5" i="1">
                <a:latin typeface="Calibri"/>
                <a:cs typeface="Calibri"/>
              </a:rPr>
              <a:t>*</a:t>
            </a:r>
            <a:r>
              <a:rPr dirty="0" sz="1400" spc="-5">
                <a:latin typeface="Calibri"/>
                <a:cs typeface="Calibri"/>
              </a:rPr>
              <a:t>Th</a:t>
            </a:r>
            <a:r>
              <a:rPr dirty="0" sz="1400">
                <a:latin typeface="Calibri"/>
                <a:cs typeface="Calibri"/>
              </a:rPr>
              <a:t>e </a:t>
            </a:r>
            <a:r>
              <a:rPr dirty="0" sz="1400" spc="-5">
                <a:latin typeface="Calibri"/>
                <a:cs typeface="Calibri"/>
              </a:rPr>
              <a:t>Co</a:t>
            </a:r>
            <a:r>
              <a:rPr dirty="0" sz="1400" spc="-15">
                <a:latin typeface="Calibri"/>
                <a:cs typeface="Calibri"/>
              </a:rPr>
              <a:t>nt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t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K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 spc="-5">
                <a:latin typeface="Calibri"/>
                <a:cs typeface="Calibri"/>
              </a:rPr>
              <a:t>o</a:t>
            </a:r>
            <a:r>
              <a:rPr dirty="0" sz="1400" spc="10">
                <a:latin typeface="Calibri"/>
                <a:cs typeface="Calibri"/>
              </a:rPr>
              <a:t>w</a:t>
            </a:r>
            <a:r>
              <a:rPr dirty="0" sz="1400">
                <a:latin typeface="Calibri"/>
                <a:cs typeface="Calibri"/>
              </a:rPr>
              <a:t>le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15">
                <a:latin typeface="Calibri"/>
                <a:cs typeface="Calibri"/>
              </a:rPr>
              <a:t>g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c</a:t>
            </a:r>
            <a:r>
              <a:rPr dirty="0" sz="1400" spc="-5">
                <a:latin typeface="Calibri"/>
                <a:cs typeface="Calibri"/>
              </a:rPr>
              <a:t>ompone</a:t>
            </a:r>
            <a:r>
              <a:rPr dirty="0" sz="1400" spc="-25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t </a:t>
            </a:r>
            <a:r>
              <a:rPr dirty="0" sz="1400" spc="5">
                <a:latin typeface="Calibri"/>
                <a:cs typeface="Calibri"/>
              </a:rPr>
              <a:t>w</a:t>
            </a:r>
            <a:r>
              <a:rPr dirty="0" sz="1400">
                <a:latin typeface="Calibri"/>
                <a:cs typeface="Calibri"/>
              </a:rPr>
              <a:t>ill </a:t>
            </a:r>
            <a:r>
              <a:rPr dirty="0" sz="1400" spc="-1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e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>
                <a:latin typeface="Calibri"/>
                <a:cs typeface="Calibri"/>
              </a:rPr>
              <a:t>l</a:t>
            </a:r>
            <a:r>
              <a:rPr dirty="0" sz="1400" spc="-25">
                <a:latin typeface="Calibri"/>
                <a:cs typeface="Calibri"/>
              </a:rPr>
              <a:t>a</a:t>
            </a:r>
            <a:r>
              <a:rPr dirty="0" sz="1400" spc="-15">
                <a:latin typeface="Calibri"/>
                <a:cs typeface="Calibri"/>
              </a:rPr>
              <a:t>y</a:t>
            </a:r>
            <a:r>
              <a:rPr dirty="0" sz="1400">
                <a:latin typeface="Calibri"/>
                <a:cs typeface="Calibri"/>
              </a:rPr>
              <a:t>ed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o</a:t>
            </a:r>
            <a:r>
              <a:rPr dirty="0" sz="1400">
                <a:latin typeface="Calibri"/>
                <a:cs typeface="Calibri"/>
              </a:rPr>
              <a:t>r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60">
                <a:latin typeface="Calibri"/>
                <a:cs typeface="Calibri"/>
              </a:rPr>
              <a:t>W</a:t>
            </a:r>
            <a:r>
              <a:rPr dirty="0" sz="1400" spc="-5">
                <a:latin typeface="Calibri"/>
                <a:cs typeface="Calibri"/>
              </a:rPr>
              <a:t>o</a:t>
            </a:r>
            <a:r>
              <a:rPr dirty="0" sz="1400">
                <a:latin typeface="Calibri"/>
                <a:cs typeface="Calibri"/>
              </a:rPr>
              <a:t>rld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g</a:t>
            </a:r>
            <a:r>
              <a:rPr dirty="0" sz="1400" spc="-10">
                <a:latin typeface="Calibri"/>
                <a:cs typeface="Calibri"/>
              </a:rPr>
              <a:t>u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5">
                <a:latin typeface="Calibri"/>
                <a:cs typeface="Calibri"/>
              </a:rPr>
              <a:t>g</a:t>
            </a:r>
            <a:r>
              <a:rPr dirty="0" sz="1400">
                <a:latin typeface="Calibri"/>
                <a:cs typeface="Calibri"/>
              </a:rPr>
              <a:t>es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(</a:t>
            </a:r>
            <a:r>
              <a:rPr dirty="0" sz="1400">
                <a:latin typeface="Calibri"/>
                <a:cs typeface="Calibri"/>
              </a:rPr>
              <a:t>WL)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u</a:t>
            </a:r>
            <a:r>
              <a:rPr dirty="0" sz="1400" spc="-2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til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5">
                <a:latin typeface="Calibri"/>
                <a:cs typeface="Calibri"/>
              </a:rPr>
              <a:t>6</a:t>
            </a:r>
            <a:r>
              <a:rPr dirty="0" sz="1400">
                <a:latin typeface="Calibri"/>
                <a:cs typeface="Calibri"/>
              </a:rPr>
              <a:t>-</a:t>
            </a:r>
            <a:r>
              <a:rPr dirty="0" sz="1400" spc="-5">
                <a:latin typeface="Calibri"/>
                <a:cs typeface="Calibri"/>
              </a:rPr>
              <a:t>17.</a:t>
            </a:r>
            <a:endParaRPr sz="1400">
              <a:latin typeface="Calibri"/>
              <a:cs typeface="Calibri"/>
            </a:endParaRPr>
          </a:p>
          <a:p>
            <a:pPr marL="91440" marR="160655">
              <a:lnSpc>
                <a:spcPct val="100000"/>
              </a:lnSpc>
              <a:spcBef>
                <a:spcPts val="335"/>
              </a:spcBef>
            </a:pPr>
            <a:r>
              <a:rPr dirty="0" sz="1400" spc="-5" i="1">
                <a:latin typeface="Calibri"/>
                <a:cs typeface="Calibri"/>
              </a:rPr>
              <a:t>**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 spc="-10">
                <a:latin typeface="Calibri"/>
                <a:cs typeface="Calibri"/>
              </a:rPr>
              <a:t>u</a:t>
            </a:r>
            <a:r>
              <a:rPr dirty="0" sz="1400">
                <a:latin typeface="Calibri"/>
                <a:cs typeface="Calibri"/>
              </a:rPr>
              <a:t>e </a:t>
            </a:r>
            <a:r>
              <a:rPr dirty="0" sz="1400" spc="-2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o </a:t>
            </a:r>
            <a:r>
              <a:rPr dirty="0" sz="1400" spc="-5">
                <a:latin typeface="Calibri"/>
                <a:cs typeface="Calibri"/>
              </a:rPr>
              <a:t>o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 spc="-15">
                <a:latin typeface="Calibri"/>
                <a:cs typeface="Calibri"/>
              </a:rPr>
              <a:t>g</a:t>
            </a:r>
            <a:r>
              <a:rPr dirty="0" sz="1400" spc="-5">
                <a:latin typeface="Calibri"/>
                <a:cs typeface="Calibri"/>
              </a:rPr>
              <a:t>oin</a:t>
            </a:r>
            <a:r>
              <a:rPr dirty="0" sz="1400">
                <a:latin typeface="Calibri"/>
                <a:cs typeface="Calibri"/>
              </a:rPr>
              <a:t>g 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20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vision</a:t>
            </a:r>
            <a:r>
              <a:rPr dirty="0" sz="1400" spc="-5">
                <a:latin typeface="Calibri"/>
                <a:cs typeface="Calibri"/>
              </a:rPr>
              <a:t> o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</a:t>
            </a:r>
            <a:r>
              <a:rPr dirty="0" sz="1400" spc="-15">
                <a:latin typeface="Calibri"/>
                <a:cs typeface="Calibri"/>
              </a:rPr>
              <a:t>h</a:t>
            </a:r>
            <a:r>
              <a:rPr dirty="0" sz="1400">
                <a:latin typeface="Calibri"/>
                <a:cs typeface="Calibri"/>
              </a:rPr>
              <a:t>e 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5">
                <a:latin typeface="Calibri"/>
                <a:cs typeface="Calibri"/>
              </a:rPr>
              <a:t>ee</a:t>
            </a:r>
            <a:r>
              <a:rPr dirty="0" sz="1400">
                <a:latin typeface="Calibri"/>
                <a:cs typeface="Calibri"/>
              </a:rPr>
              <a:t>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d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25">
                <a:latin typeface="Calibri"/>
                <a:cs typeface="Calibri"/>
              </a:rPr>
              <a:t>T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chn</a:t>
            </a:r>
            <a:r>
              <a:rPr dirty="0" sz="1400">
                <a:latin typeface="Calibri"/>
                <a:cs typeface="Calibri"/>
              </a:rPr>
              <a:t>i</a:t>
            </a:r>
            <a:r>
              <a:rPr dirty="0" sz="1400" spc="-2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al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30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du</a:t>
            </a:r>
            <a:r>
              <a:rPr dirty="0" sz="1400" spc="-20">
                <a:latin typeface="Calibri"/>
                <a:cs typeface="Calibri"/>
              </a:rPr>
              <a:t>c</a:t>
            </a:r>
            <a:r>
              <a:rPr dirty="0" sz="1400" spc="-15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tion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(</a:t>
            </a:r>
            <a:r>
              <a:rPr dirty="0" sz="1400" spc="5">
                <a:latin typeface="Calibri"/>
                <a:cs typeface="Calibri"/>
              </a:rPr>
              <a:t>C</a:t>
            </a:r>
            <a:r>
              <a:rPr dirty="0" sz="1400" spc="-5">
                <a:latin typeface="Calibri"/>
                <a:cs typeface="Calibri"/>
              </a:rPr>
              <a:t>TE</a:t>
            </a:r>
            <a:r>
              <a:rPr dirty="0" sz="1400">
                <a:latin typeface="Calibri"/>
                <a:cs typeface="Calibri"/>
              </a:rPr>
              <a:t>)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ertifi</a:t>
            </a:r>
            <a:r>
              <a:rPr dirty="0" sz="1400" spc="-20">
                <a:latin typeface="Calibri"/>
                <a:cs typeface="Calibri"/>
              </a:rPr>
              <a:t>c</a:t>
            </a:r>
            <a:r>
              <a:rPr dirty="0" sz="1400" spc="-15">
                <a:latin typeface="Calibri"/>
                <a:cs typeface="Calibri"/>
              </a:rPr>
              <a:t>at</a:t>
            </a:r>
            <a:r>
              <a:rPr dirty="0" sz="1400">
                <a:latin typeface="Calibri"/>
                <a:cs typeface="Calibri"/>
              </a:rPr>
              <a:t>e, t</a:t>
            </a:r>
            <a:r>
              <a:rPr dirty="0" sz="1400" spc="-10">
                <a:latin typeface="Calibri"/>
                <a:cs typeface="Calibri"/>
              </a:rPr>
              <a:t>h</a:t>
            </a:r>
            <a:r>
              <a:rPr dirty="0" sz="1400">
                <a:latin typeface="Calibri"/>
                <a:cs typeface="Calibri"/>
              </a:rPr>
              <a:t>e 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 spc="5">
                <a:latin typeface="Calibri"/>
                <a:cs typeface="Calibri"/>
              </a:rPr>
              <a:t>i</a:t>
            </a:r>
            <a:r>
              <a:rPr dirty="0" sz="1400" spc="-10">
                <a:latin typeface="Calibri"/>
                <a:cs typeface="Calibri"/>
              </a:rPr>
              <a:t>f</a:t>
            </a:r>
            <a:r>
              <a:rPr dirty="0" sz="1400" spc="-35">
                <a:latin typeface="Calibri"/>
                <a:cs typeface="Calibri"/>
              </a:rPr>
              <a:t>f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5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tion in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</a:t>
            </a:r>
            <a:r>
              <a:rPr dirty="0" sz="1400" spc="-10">
                <a:latin typeface="Calibri"/>
                <a:cs typeface="Calibri"/>
              </a:rPr>
              <a:t>ns</a:t>
            </a:r>
            <a:r>
              <a:rPr dirty="0" sz="1400">
                <a:latin typeface="Calibri"/>
                <a:cs typeface="Calibri"/>
              </a:rPr>
              <a:t>tr</a:t>
            </a:r>
            <a:r>
              <a:rPr dirty="0" sz="1400" spc="-10">
                <a:latin typeface="Calibri"/>
                <a:cs typeface="Calibri"/>
              </a:rPr>
              <a:t>uc</a:t>
            </a:r>
            <a:r>
              <a:rPr dirty="0" sz="1400">
                <a:latin typeface="Calibri"/>
                <a:cs typeface="Calibri"/>
              </a:rPr>
              <a:t>tion a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d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2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ea</a:t>
            </a:r>
            <a:r>
              <a:rPr dirty="0" sz="1400" spc="-15">
                <a:latin typeface="Calibri"/>
                <a:cs typeface="Calibri"/>
              </a:rPr>
              <a:t>c</a:t>
            </a:r>
            <a:r>
              <a:rPr dirty="0" sz="1400" spc="-10">
                <a:latin typeface="Calibri"/>
                <a:cs typeface="Calibri"/>
              </a:rPr>
              <a:t>h</a:t>
            </a:r>
            <a:r>
              <a:rPr dirty="0" sz="1400">
                <a:latin typeface="Calibri"/>
                <a:cs typeface="Calibri"/>
              </a:rPr>
              <a:t>ing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e and</a:t>
            </a:r>
            <a:r>
              <a:rPr dirty="0" sz="1400" spc="-5">
                <a:latin typeface="Calibri"/>
                <a:cs typeface="Calibri"/>
              </a:rPr>
              <a:t> Le</a:t>
            </a:r>
            <a:r>
              <a:rPr dirty="0" sz="1400">
                <a:latin typeface="Calibri"/>
                <a:cs typeface="Calibri"/>
              </a:rPr>
              <a:t>arni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g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 spc="-35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vi</a:t>
            </a:r>
            <a:r>
              <a:rPr dirty="0" sz="1400" spc="-20">
                <a:latin typeface="Calibri"/>
                <a:cs typeface="Calibri"/>
              </a:rPr>
              <a:t>r</a:t>
            </a:r>
            <a:r>
              <a:rPr dirty="0" sz="1400" spc="-5">
                <a:latin typeface="Calibri"/>
                <a:cs typeface="Calibri"/>
              </a:rPr>
              <a:t>onm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t </a:t>
            </a:r>
            <a:r>
              <a:rPr dirty="0" sz="1400" spc="-20">
                <a:latin typeface="Calibri"/>
                <a:cs typeface="Calibri"/>
              </a:rPr>
              <a:t>c</a:t>
            </a:r>
            <a:r>
              <a:rPr dirty="0" sz="1400" spc="-5">
                <a:latin typeface="Calibri"/>
                <a:cs typeface="Calibri"/>
              </a:rPr>
              <a:t>ompone</a:t>
            </a:r>
            <a:r>
              <a:rPr dirty="0" sz="1400" spc="-25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ts</a:t>
            </a:r>
            <a:r>
              <a:rPr dirty="0" sz="1400" spc="5">
                <a:latin typeface="Calibri"/>
                <a:cs typeface="Calibri"/>
              </a:rPr>
              <a:t> w</a:t>
            </a:r>
            <a:r>
              <a:rPr dirty="0" sz="1400">
                <a:latin typeface="Calibri"/>
                <a:cs typeface="Calibri"/>
              </a:rPr>
              <a:t>ill </a:t>
            </a:r>
            <a:r>
              <a:rPr dirty="0" sz="1400" spc="-1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 d</a:t>
            </a:r>
            <a:r>
              <a:rPr dirty="0" sz="1400">
                <a:latin typeface="Calibri"/>
                <a:cs typeface="Calibri"/>
              </a:rPr>
              <a:t>el</a:t>
            </a:r>
            <a:r>
              <a:rPr dirty="0" sz="1400" spc="-30">
                <a:latin typeface="Calibri"/>
                <a:cs typeface="Calibri"/>
              </a:rPr>
              <a:t>a</a:t>
            </a:r>
            <a:r>
              <a:rPr dirty="0" sz="1400" spc="-15">
                <a:latin typeface="Calibri"/>
                <a:cs typeface="Calibri"/>
              </a:rPr>
              <a:t>y</a:t>
            </a:r>
            <a:r>
              <a:rPr dirty="0" sz="1400">
                <a:latin typeface="Calibri"/>
                <a:cs typeface="Calibri"/>
              </a:rPr>
              <a:t>ed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or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C</a:t>
            </a:r>
            <a:r>
              <a:rPr dirty="0" sz="1400" spc="-5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u</a:t>
            </a:r>
            <a:r>
              <a:rPr dirty="0" sz="1400" spc="-2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til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5">
                <a:latin typeface="Calibri"/>
                <a:cs typeface="Calibri"/>
              </a:rPr>
              <a:t>6</a:t>
            </a:r>
            <a:r>
              <a:rPr dirty="0" sz="1400">
                <a:latin typeface="Calibri"/>
                <a:cs typeface="Calibri"/>
              </a:rPr>
              <a:t>-</a:t>
            </a:r>
            <a:r>
              <a:rPr dirty="0" sz="1400" spc="-5">
                <a:latin typeface="Calibri"/>
                <a:cs typeface="Calibri"/>
              </a:rPr>
              <a:t>17.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13282" y="2812542"/>
            <a:ext cx="1815464" cy="449580"/>
          </a:xfrm>
          <a:custGeom>
            <a:avLst/>
            <a:gdLst/>
            <a:ahLst/>
            <a:cxnLst/>
            <a:rect l="l" t="t" r="r" b="b"/>
            <a:pathLst>
              <a:path w="1815464" h="449579">
                <a:moveTo>
                  <a:pt x="1740154" y="0"/>
                </a:moveTo>
                <a:lnTo>
                  <a:pt x="69856" y="169"/>
                </a:lnTo>
                <a:lnTo>
                  <a:pt x="30609" y="14503"/>
                </a:lnTo>
                <a:lnTo>
                  <a:pt x="5429" y="46868"/>
                </a:lnTo>
                <a:lnTo>
                  <a:pt x="0" y="74930"/>
                </a:lnTo>
                <a:lnTo>
                  <a:pt x="169" y="379726"/>
                </a:lnTo>
                <a:lnTo>
                  <a:pt x="14510" y="418981"/>
                </a:lnTo>
                <a:lnTo>
                  <a:pt x="46879" y="444154"/>
                </a:lnTo>
                <a:lnTo>
                  <a:pt x="74930" y="449580"/>
                </a:lnTo>
                <a:lnTo>
                  <a:pt x="1745230" y="449410"/>
                </a:lnTo>
                <a:lnTo>
                  <a:pt x="1784485" y="435076"/>
                </a:lnTo>
                <a:lnTo>
                  <a:pt x="1809658" y="402711"/>
                </a:lnTo>
                <a:lnTo>
                  <a:pt x="1815084" y="374650"/>
                </a:lnTo>
                <a:lnTo>
                  <a:pt x="1814914" y="69853"/>
                </a:lnTo>
                <a:lnTo>
                  <a:pt x="1800580" y="30598"/>
                </a:lnTo>
                <a:lnTo>
                  <a:pt x="1768215" y="5425"/>
                </a:lnTo>
                <a:lnTo>
                  <a:pt x="1740154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13282" y="2812542"/>
            <a:ext cx="1815464" cy="449580"/>
          </a:xfrm>
          <a:custGeom>
            <a:avLst/>
            <a:gdLst/>
            <a:ahLst/>
            <a:cxnLst/>
            <a:rect l="l" t="t" r="r" b="b"/>
            <a:pathLst>
              <a:path w="1815464" h="449579">
                <a:moveTo>
                  <a:pt x="0" y="74930"/>
                </a:moveTo>
                <a:lnTo>
                  <a:pt x="11816" y="34518"/>
                </a:lnTo>
                <a:lnTo>
                  <a:pt x="42483" y="7368"/>
                </a:lnTo>
                <a:lnTo>
                  <a:pt x="1740154" y="0"/>
                </a:lnTo>
                <a:lnTo>
                  <a:pt x="1754656" y="1400"/>
                </a:lnTo>
                <a:lnTo>
                  <a:pt x="1791442" y="20289"/>
                </a:lnTo>
                <a:lnTo>
                  <a:pt x="1812582" y="55645"/>
                </a:lnTo>
                <a:lnTo>
                  <a:pt x="1815084" y="374650"/>
                </a:lnTo>
                <a:lnTo>
                  <a:pt x="1813683" y="389152"/>
                </a:lnTo>
                <a:lnTo>
                  <a:pt x="1794794" y="425938"/>
                </a:lnTo>
                <a:lnTo>
                  <a:pt x="1759438" y="447078"/>
                </a:lnTo>
                <a:lnTo>
                  <a:pt x="74930" y="449580"/>
                </a:lnTo>
                <a:lnTo>
                  <a:pt x="60434" y="448179"/>
                </a:lnTo>
                <a:lnTo>
                  <a:pt x="23651" y="429290"/>
                </a:lnTo>
                <a:lnTo>
                  <a:pt x="2503" y="393934"/>
                </a:lnTo>
                <a:lnTo>
                  <a:pt x="0" y="74930"/>
                </a:lnTo>
                <a:close/>
              </a:path>
            </a:pathLst>
          </a:custGeom>
          <a:ln w="25907">
            <a:solidFill>
              <a:srgbClr val="70883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582674" y="2843657"/>
            <a:ext cx="876300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 marR="5080" indent="-26034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1:</a:t>
            </a:r>
            <a:r>
              <a:rPr dirty="0" sz="1400" spc="-5">
                <a:latin typeface="Calibri"/>
                <a:cs typeface="Calibri"/>
              </a:rPr>
              <a:t> Co</a:t>
            </a:r>
            <a:r>
              <a:rPr dirty="0" sz="1400" spc="-15">
                <a:latin typeface="Calibri"/>
                <a:cs typeface="Calibri"/>
              </a:rPr>
              <a:t>nt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K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 spc="-5">
                <a:latin typeface="Calibri"/>
                <a:cs typeface="Calibri"/>
              </a:rPr>
              <a:t>o</a:t>
            </a:r>
            <a:r>
              <a:rPr dirty="0" sz="1400" spc="5">
                <a:latin typeface="Calibri"/>
                <a:cs typeface="Calibri"/>
              </a:rPr>
              <a:t>w</a:t>
            </a:r>
            <a:r>
              <a:rPr dirty="0" sz="1400">
                <a:latin typeface="Calibri"/>
                <a:cs typeface="Calibri"/>
              </a:rPr>
              <a:t>le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15">
                <a:latin typeface="Calibri"/>
                <a:cs typeface="Calibri"/>
              </a:rPr>
              <a:t>g</a:t>
            </a:r>
            <a:r>
              <a:rPr dirty="0" sz="140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13282" y="3323082"/>
            <a:ext cx="1815464" cy="451484"/>
          </a:xfrm>
          <a:custGeom>
            <a:avLst/>
            <a:gdLst/>
            <a:ahLst/>
            <a:cxnLst/>
            <a:rect l="l" t="t" r="r" b="b"/>
            <a:pathLst>
              <a:path w="1815464" h="451485">
                <a:moveTo>
                  <a:pt x="1739900" y="0"/>
                </a:moveTo>
                <a:lnTo>
                  <a:pt x="69696" y="197"/>
                </a:lnTo>
                <a:lnTo>
                  <a:pt x="30525" y="14695"/>
                </a:lnTo>
                <a:lnTo>
                  <a:pt x="5411" y="47121"/>
                </a:lnTo>
                <a:lnTo>
                  <a:pt x="0" y="75183"/>
                </a:lnTo>
                <a:lnTo>
                  <a:pt x="197" y="381408"/>
                </a:lnTo>
                <a:lnTo>
                  <a:pt x="14698" y="420584"/>
                </a:lnTo>
                <a:lnTo>
                  <a:pt x="47126" y="445693"/>
                </a:lnTo>
                <a:lnTo>
                  <a:pt x="75184" y="451103"/>
                </a:lnTo>
                <a:lnTo>
                  <a:pt x="1745388" y="450906"/>
                </a:lnTo>
                <a:lnTo>
                  <a:pt x="1784564" y="436408"/>
                </a:lnTo>
                <a:lnTo>
                  <a:pt x="1809673" y="403982"/>
                </a:lnTo>
                <a:lnTo>
                  <a:pt x="1815084" y="375919"/>
                </a:lnTo>
                <a:lnTo>
                  <a:pt x="1814886" y="69695"/>
                </a:lnTo>
                <a:lnTo>
                  <a:pt x="1800388" y="30519"/>
                </a:lnTo>
                <a:lnTo>
                  <a:pt x="1767962" y="5410"/>
                </a:lnTo>
                <a:lnTo>
                  <a:pt x="1739900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13282" y="3323082"/>
            <a:ext cx="1815464" cy="451484"/>
          </a:xfrm>
          <a:custGeom>
            <a:avLst/>
            <a:gdLst/>
            <a:ahLst/>
            <a:cxnLst/>
            <a:rect l="l" t="t" r="r" b="b"/>
            <a:pathLst>
              <a:path w="1815464" h="451485">
                <a:moveTo>
                  <a:pt x="0" y="75183"/>
                </a:moveTo>
                <a:lnTo>
                  <a:pt x="11780" y="34759"/>
                </a:lnTo>
                <a:lnTo>
                  <a:pt x="42372" y="7519"/>
                </a:lnTo>
                <a:lnTo>
                  <a:pt x="1739900" y="0"/>
                </a:lnTo>
                <a:lnTo>
                  <a:pt x="1754400" y="1396"/>
                </a:lnTo>
                <a:lnTo>
                  <a:pt x="1791220" y="20235"/>
                </a:lnTo>
                <a:lnTo>
                  <a:pt x="1812485" y="55512"/>
                </a:lnTo>
                <a:lnTo>
                  <a:pt x="1815084" y="375919"/>
                </a:lnTo>
                <a:lnTo>
                  <a:pt x="1813687" y="390420"/>
                </a:lnTo>
                <a:lnTo>
                  <a:pt x="1794848" y="427240"/>
                </a:lnTo>
                <a:lnTo>
                  <a:pt x="1759571" y="448505"/>
                </a:lnTo>
                <a:lnTo>
                  <a:pt x="75184" y="451103"/>
                </a:lnTo>
                <a:lnTo>
                  <a:pt x="60687" y="449707"/>
                </a:lnTo>
                <a:lnTo>
                  <a:pt x="23868" y="430868"/>
                </a:lnTo>
                <a:lnTo>
                  <a:pt x="2599" y="395591"/>
                </a:lnTo>
                <a:lnTo>
                  <a:pt x="0" y="75183"/>
                </a:lnTo>
                <a:close/>
              </a:path>
            </a:pathLst>
          </a:custGeom>
          <a:ln w="25908">
            <a:solidFill>
              <a:srgbClr val="70883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43405" y="3355085"/>
            <a:ext cx="1353185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6850" marR="5080" indent="-18478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2:</a:t>
            </a:r>
            <a:r>
              <a:rPr dirty="0" sz="1400" spc="-5">
                <a:latin typeface="Calibri"/>
                <a:cs typeface="Calibri"/>
              </a:rPr>
              <a:t> Di</a:t>
            </a:r>
            <a:r>
              <a:rPr dirty="0" sz="1400" spc="-10">
                <a:latin typeface="Calibri"/>
                <a:cs typeface="Calibri"/>
              </a:rPr>
              <a:t>f</a:t>
            </a:r>
            <a:r>
              <a:rPr dirty="0" sz="1400" spc="-35">
                <a:latin typeface="Calibri"/>
                <a:cs typeface="Calibri"/>
              </a:rPr>
              <a:t>f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5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tion</a:t>
            </a:r>
            <a:r>
              <a:rPr dirty="0" sz="1400">
                <a:latin typeface="Calibri"/>
                <a:cs typeface="Calibri"/>
              </a:rPr>
              <a:t> in </a:t>
            </a:r>
            <a:r>
              <a:rPr dirty="0" sz="1400" spc="-10">
                <a:latin typeface="Calibri"/>
                <a:cs typeface="Calibri"/>
              </a:rPr>
              <a:t>Ins</a:t>
            </a:r>
            <a:r>
              <a:rPr dirty="0" sz="1400">
                <a:latin typeface="Calibri"/>
                <a:cs typeface="Calibri"/>
              </a:rPr>
              <a:t>tr</a:t>
            </a:r>
            <a:r>
              <a:rPr dirty="0" sz="1400" spc="-10">
                <a:latin typeface="Calibri"/>
                <a:cs typeface="Calibri"/>
              </a:rPr>
              <a:t>uc</a:t>
            </a:r>
            <a:r>
              <a:rPr dirty="0" sz="1400">
                <a:latin typeface="Calibri"/>
                <a:cs typeface="Calibri"/>
              </a:rPr>
              <a:t>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56838" y="2812542"/>
            <a:ext cx="1815464" cy="449580"/>
          </a:xfrm>
          <a:custGeom>
            <a:avLst/>
            <a:gdLst/>
            <a:ahLst/>
            <a:cxnLst/>
            <a:rect l="l" t="t" r="r" b="b"/>
            <a:pathLst>
              <a:path w="1815464" h="449579">
                <a:moveTo>
                  <a:pt x="1740153" y="0"/>
                </a:moveTo>
                <a:lnTo>
                  <a:pt x="69853" y="169"/>
                </a:lnTo>
                <a:lnTo>
                  <a:pt x="30598" y="14503"/>
                </a:lnTo>
                <a:lnTo>
                  <a:pt x="5425" y="46868"/>
                </a:lnTo>
                <a:lnTo>
                  <a:pt x="0" y="74930"/>
                </a:lnTo>
                <a:lnTo>
                  <a:pt x="169" y="379726"/>
                </a:lnTo>
                <a:lnTo>
                  <a:pt x="14503" y="418981"/>
                </a:lnTo>
                <a:lnTo>
                  <a:pt x="46868" y="444154"/>
                </a:lnTo>
                <a:lnTo>
                  <a:pt x="74929" y="449580"/>
                </a:lnTo>
                <a:lnTo>
                  <a:pt x="1745230" y="449410"/>
                </a:lnTo>
                <a:lnTo>
                  <a:pt x="1784485" y="435076"/>
                </a:lnTo>
                <a:lnTo>
                  <a:pt x="1809658" y="402711"/>
                </a:lnTo>
                <a:lnTo>
                  <a:pt x="1815084" y="374650"/>
                </a:lnTo>
                <a:lnTo>
                  <a:pt x="1814914" y="69853"/>
                </a:lnTo>
                <a:lnTo>
                  <a:pt x="1800580" y="30598"/>
                </a:lnTo>
                <a:lnTo>
                  <a:pt x="1768215" y="5425"/>
                </a:lnTo>
                <a:lnTo>
                  <a:pt x="1740153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56838" y="2812542"/>
            <a:ext cx="1815464" cy="449580"/>
          </a:xfrm>
          <a:custGeom>
            <a:avLst/>
            <a:gdLst/>
            <a:ahLst/>
            <a:cxnLst/>
            <a:rect l="l" t="t" r="r" b="b"/>
            <a:pathLst>
              <a:path w="1815464" h="449579">
                <a:moveTo>
                  <a:pt x="0" y="74930"/>
                </a:moveTo>
                <a:lnTo>
                  <a:pt x="11810" y="34518"/>
                </a:lnTo>
                <a:lnTo>
                  <a:pt x="42472" y="7368"/>
                </a:lnTo>
                <a:lnTo>
                  <a:pt x="1740153" y="0"/>
                </a:lnTo>
                <a:lnTo>
                  <a:pt x="1754656" y="1400"/>
                </a:lnTo>
                <a:lnTo>
                  <a:pt x="1791442" y="20289"/>
                </a:lnTo>
                <a:lnTo>
                  <a:pt x="1812582" y="55645"/>
                </a:lnTo>
                <a:lnTo>
                  <a:pt x="1815084" y="374650"/>
                </a:lnTo>
                <a:lnTo>
                  <a:pt x="1813683" y="389152"/>
                </a:lnTo>
                <a:lnTo>
                  <a:pt x="1794794" y="425938"/>
                </a:lnTo>
                <a:lnTo>
                  <a:pt x="1759438" y="447078"/>
                </a:lnTo>
                <a:lnTo>
                  <a:pt x="74929" y="449580"/>
                </a:lnTo>
                <a:lnTo>
                  <a:pt x="60427" y="448179"/>
                </a:lnTo>
                <a:lnTo>
                  <a:pt x="23641" y="429290"/>
                </a:lnTo>
                <a:lnTo>
                  <a:pt x="2501" y="393934"/>
                </a:lnTo>
                <a:lnTo>
                  <a:pt x="0" y="74930"/>
                </a:lnTo>
                <a:close/>
              </a:path>
            </a:pathLst>
          </a:custGeom>
          <a:ln w="25907">
            <a:solidFill>
              <a:srgbClr val="70883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108450" y="2843657"/>
            <a:ext cx="913130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778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C1</a:t>
            </a:r>
            <a:r>
              <a:rPr dirty="0" sz="1400">
                <a:latin typeface="Calibri"/>
                <a:cs typeface="Calibri"/>
              </a:rPr>
              <a:t>: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</a:t>
            </a:r>
            <a:r>
              <a:rPr dirty="0" sz="1400" spc="-15">
                <a:latin typeface="Calibri"/>
                <a:cs typeface="Calibri"/>
              </a:rPr>
              <a:t>nt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K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 spc="-5">
                <a:latin typeface="Calibri"/>
                <a:cs typeface="Calibri"/>
              </a:rPr>
              <a:t>o</a:t>
            </a:r>
            <a:r>
              <a:rPr dirty="0" sz="1400" spc="5">
                <a:latin typeface="Calibri"/>
                <a:cs typeface="Calibri"/>
              </a:rPr>
              <a:t>w</a:t>
            </a:r>
            <a:r>
              <a:rPr dirty="0" sz="1400">
                <a:latin typeface="Calibri"/>
                <a:cs typeface="Calibri"/>
              </a:rPr>
              <a:t>le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15">
                <a:latin typeface="Calibri"/>
                <a:cs typeface="Calibri"/>
              </a:rPr>
              <a:t>g</a:t>
            </a:r>
            <a:r>
              <a:rPr dirty="0" sz="1400">
                <a:latin typeface="Calibri"/>
                <a:cs typeface="Calibri"/>
              </a:rPr>
              <a:t>e*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56838" y="3323082"/>
            <a:ext cx="1815464" cy="451484"/>
          </a:xfrm>
          <a:custGeom>
            <a:avLst/>
            <a:gdLst/>
            <a:ahLst/>
            <a:cxnLst/>
            <a:rect l="l" t="t" r="r" b="b"/>
            <a:pathLst>
              <a:path w="1815464" h="451485">
                <a:moveTo>
                  <a:pt x="1739900" y="0"/>
                </a:moveTo>
                <a:lnTo>
                  <a:pt x="69695" y="197"/>
                </a:lnTo>
                <a:lnTo>
                  <a:pt x="30519" y="14695"/>
                </a:lnTo>
                <a:lnTo>
                  <a:pt x="5410" y="47121"/>
                </a:lnTo>
                <a:lnTo>
                  <a:pt x="0" y="75183"/>
                </a:lnTo>
                <a:lnTo>
                  <a:pt x="197" y="381408"/>
                </a:lnTo>
                <a:lnTo>
                  <a:pt x="14695" y="420584"/>
                </a:lnTo>
                <a:lnTo>
                  <a:pt x="47121" y="445693"/>
                </a:lnTo>
                <a:lnTo>
                  <a:pt x="75184" y="451103"/>
                </a:lnTo>
                <a:lnTo>
                  <a:pt x="1745388" y="450906"/>
                </a:lnTo>
                <a:lnTo>
                  <a:pt x="1784564" y="436408"/>
                </a:lnTo>
                <a:lnTo>
                  <a:pt x="1809673" y="403982"/>
                </a:lnTo>
                <a:lnTo>
                  <a:pt x="1815084" y="375919"/>
                </a:lnTo>
                <a:lnTo>
                  <a:pt x="1814886" y="69695"/>
                </a:lnTo>
                <a:lnTo>
                  <a:pt x="1800388" y="30519"/>
                </a:lnTo>
                <a:lnTo>
                  <a:pt x="1767962" y="5410"/>
                </a:lnTo>
                <a:lnTo>
                  <a:pt x="1739900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56838" y="3323082"/>
            <a:ext cx="1815464" cy="451484"/>
          </a:xfrm>
          <a:custGeom>
            <a:avLst/>
            <a:gdLst/>
            <a:ahLst/>
            <a:cxnLst/>
            <a:rect l="l" t="t" r="r" b="b"/>
            <a:pathLst>
              <a:path w="1815464" h="451485">
                <a:moveTo>
                  <a:pt x="0" y="75183"/>
                </a:moveTo>
                <a:lnTo>
                  <a:pt x="11777" y="34759"/>
                </a:lnTo>
                <a:lnTo>
                  <a:pt x="42366" y="7519"/>
                </a:lnTo>
                <a:lnTo>
                  <a:pt x="1739900" y="0"/>
                </a:lnTo>
                <a:lnTo>
                  <a:pt x="1754400" y="1396"/>
                </a:lnTo>
                <a:lnTo>
                  <a:pt x="1791220" y="20235"/>
                </a:lnTo>
                <a:lnTo>
                  <a:pt x="1812485" y="55512"/>
                </a:lnTo>
                <a:lnTo>
                  <a:pt x="1815084" y="375919"/>
                </a:lnTo>
                <a:lnTo>
                  <a:pt x="1813687" y="390420"/>
                </a:lnTo>
                <a:lnTo>
                  <a:pt x="1794848" y="427240"/>
                </a:lnTo>
                <a:lnTo>
                  <a:pt x="1759571" y="448505"/>
                </a:lnTo>
                <a:lnTo>
                  <a:pt x="75184" y="451103"/>
                </a:lnTo>
                <a:lnTo>
                  <a:pt x="60683" y="449707"/>
                </a:lnTo>
                <a:lnTo>
                  <a:pt x="23863" y="430868"/>
                </a:lnTo>
                <a:lnTo>
                  <a:pt x="2598" y="395591"/>
                </a:lnTo>
                <a:lnTo>
                  <a:pt x="0" y="75183"/>
                </a:lnTo>
                <a:close/>
              </a:path>
            </a:pathLst>
          </a:custGeom>
          <a:ln w="25908">
            <a:solidFill>
              <a:srgbClr val="70883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887470" y="3355085"/>
            <a:ext cx="1353185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8585" marR="5080" indent="-9652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2:</a:t>
            </a:r>
            <a:r>
              <a:rPr dirty="0" sz="1400" spc="-5">
                <a:latin typeface="Calibri"/>
                <a:cs typeface="Calibri"/>
              </a:rPr>
              <a:t> Di</a:t>
            </a:r>
            <a:r>
              <a:rPr dirty="0" sz="1400" spc="-10">
                <a:latin typeface="Calibri"/>
                <a:cs typeface="Calibri"/>
              </a:rPr>
              <a:t>f</a:t>
            </a:r>
            <a:r>
              <a:rPr dirty="0" sz="1400" spc="-35">
                <a:latin typeface="Calibri"/>
                <a:cs typeface="Calibri"/>
              </a:rPr>
              <a:t>f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5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tion</a:t>
            </a:r>
            <a:r>
              <a:rPr dirty="0" sz="1400">
                <a:latin typeface="Calibri"/>
                <a:cs typeface="Calibri"/>
              </a:rPr>
              <a:t> in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</a:t>
            </a:r>
            <a:r>
              <a:rPr dirty="0" sz="1400" spc="-10">
                <a:latin typeface="Calibri"/>
                <a:cs typeface="Calibri"/>
              </a:rPr>
              <a:t>ns</a:t>
            </a:r>
            <a:r>
              <a:rPr dirty="0" sz="1400">
                <a:latin typeface="Calibri"/>
                <a:cs typeface="Calibri"/>
              </a:rPr>
              <a:t>tr</a:t>
            </a:r>
            <a:r>
              <a:rPr dirty="0" sz="1400" spc="-10">
                <a:latin typeface="Calibri"/>
                <a:cs typeface="Calibri"/>
              </a:rPr>
              <a:t>uc</a:t>
            </a:r>
            <a:r>
              <a:rPr dirty="0" sz="1400">
                <a:latin typeface="Calibri"/>
                <a:cs typeface="Calibri"/>
              </a:rPr>
              <a:t>tion</a:t>
            </a:r>
            <a:r>
              <a:rPr dirty="0" sz="1400" spc="-10">
                <a:latin typeface="Calibri"/>
                <a:cs typeface="Calibri"/>
              </a:rPr>
              <a:t>*</a:t>
            </a:r>
            <a:r>
              <a:rPr dirty="0" sz="1400">
                <a:latin typeface="Calibri"/>
                <a:cs typeface="Calibri"/>
              </a:rPr>
              <a:t>*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200394" y="2812542"/>
            <a:ext cx="1815464" cy="449580"/>
          </a:xfrm>
          <a:custGeom>
            <a:avLst/>
            <a:gdLst/>
            <a:ahLst/>
            <a:cxnLst/>
            <a:rect l="l" t="t" r="r" b="b"/>
            <a:pathLst>
              <a:path w="1815465" h="449579">
                <a:moveTo>
                  <a:pt x="1740153" y="0"/>
                </a:moveTo>
                <a:lnTo>
                  <a:pt x="69853" y="169"/>
                </a:lnTo>
                <a:lnTo>
                  <a:pt x="30598" y="14503"/>
                </a:lnTo>
                <a:lnTo>
                  <a:pt x="5425" y="46868"/>
                </a:lnTo>
                <a:lnTo>
                  <a:pt x="0" y="74930"/>
                </a:lnTo>
                <a:lnTo>
                  <a:pt x="169" y="379726"/>
                </a:lnTo>
                <a:lnTo>
                  <a:pt x="14503" y="418981"/>
                </a:lnTo>
                <a:lnTo>
                  <a:pt x="46868" y="444154"/>
                </a:lnTo>
                <a:lnTo>
                  <a:pt x="74929" y="449580"/>
                </a:lnTo>
                <a:lnTo>
                  <a:pt x="1745230" y="449410"/>
                </a:lnTo>
                <a:lnTo>
                  <a:pt x="1784485" y="435076"/>
                </a:lnTo>
                <a:lnTo>
                  <a:pt x="1809658" y="402711"/>
                </a:lnTo>
                <a:lnTo>
                  <a:pt x="1815083" y="374650"/>
                </a:lnTo>
                <a:lnTo>
                  <a:pt x="1814914" y="69853"/>
                </a:lnTo>
                <a:lnTo>
                  <a:pt x="1800580" y="30598"/>
                </a:lnTo>
                <a:lnTo>
                  <a:pt x="1768215" y="5425"/>
                </a:lnTo>
                <a:lnTo>
                  <a:pt x="1740153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200394" y="2812542"/>
            <a:ext cx="1815464" cy="449580"/>
          </a:xfrm>
          <a:custGeom>
            <a:avLst/>
            <a:gdLst/>
            <a:ahLst/>
            <a:cxnLst/>
            <a:rect l="l" t="t" r="r" b="b"/>
            <a:pathLst>
              <a:path w="1815465" h="449579">
                <a:moveTo>
                  <a:pt x="0" y="74930"/>
                </a:moveTo>
                <a:lnTo>
                  <a:pt x="11810" y="34518"/>
                </a:lnTo>
                <a:lnTo>
                  <a:pt x="42472" y="7368"/>
                </a:lnTo>
                <a:lnTo>
                  <a:pt x="1740153" y="0"/>
                </a:lnTo>
                <a:lnTo>
                  <a:pt x="1754656" y="1400"/>
                </a:lnTo>
                <a:lnTo>
                  <a:pt x="1791442" y="20289"/>
                </a:lnTo>
                <a:lnTo>
                  <a:pt x="1812582" y="55645"/>
                </a:lnTo>
                <a:lnTo>
                  <a:pt x="1815083" y="374650"/>
                </a:lnTo>
                <a:lnTo>
                  <a:pt x="1813683" y="389152"/>
                </a:lnTo>
                <a:lnTo>
                  <a:pt x="1794794" y="425938"/>
                </a:lnTo>
                <a:lnTo>
                  <a:pt x="1759438" y="447078"/>
                </a:lnTo>
                <a:lnTo>
                  <a:pt x="74929" y="449580"/>
                </a:lnTo>
                <a:lnTo>
                  <a:pt x="60427" y="448179"/>
                </a:lnTo>
                <a:lnTo>
                  <a:pt x="23641" y="429290"/>
                </a:lnTo>
                <a:lnTo>
                  <a:pt x="2501" y="393934"/>
                </a:lnTo>
                <a:lnTo>
                  <a:pt x="0" y="74930"/>
                </a:lnTo>
                <a:close/>
              </a:path>
            </a:pathLst>
          </a:custGeom>
          <a:ln w="25908">
            <a:solidFill>
              <a:srgbClr val="70883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671309" y="2843657"/>
            <a:ext cx="876300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 marR="5080" indent="-26034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C1</a:t>
            </a:r>
            <a:r>
              <a:rPr dirty="0" sz="1400">
                <a:latin typeface="Calibri"/>
                <a:cs typeface="Calibri"/>
              </a:rPr>
              <a:t>: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</a:t>
            </a:r>
            <a:r>
              <a:rPr dirty="0" sz="1400" spc="-15">
                <a:latin typeface="Calibri"/>
                <a:cs typeface="Calibri"/>
              </a:rPr>
              <a:t>nt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K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 spc="-5">
                <a:latin typeface="Calibri"/>
                <a:cs typeface="Calibri"/>
              </a:rPr>
              <a:t>o</a:t>
            </a:r>
            <a:r>
              <a:rPr dirty="0" sz="1400" spc="5">
                <a:latin typeface="Calibri"/>
                <a:cs typeface="Calibri"/>
              </a:rPr>
              <a:t>w</a:t>
            </a:r>
            <a:r>
              <a:rPr dirty="0" sz="1400">
                <a:latin typeface="Calibri"/>
                <a:cs typeface="Calibri"/>
              </a:rPr>
              <a:t>le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15">
                <a:latin typeface="Calibri"/>
                <a:cs typeface="Calibri"/>
              </a:rPr>
              <a:t>g</a:t>
            </a:r>
            <a:r>
              <a:rPr dirty="0" sz="140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200394" y="3323082"/>
            <a:ext cx="1815464" cy="451484"/>
          </a:xfrm>
          <a:custGeom>
            <a:avLst/>
            <a:gdLst/>
            <a:ahLst/>
            <a:cxnLst/>
            <a:rect l="l" t="t" r="r" b="b"/>
            <a:pathLst>
              <a:path w="1815465" h="451485">
                <a:moveTo>
                  <a:pt x="1739900" y="0"/>
                </a:moveTo>
                <a:lnTo>
                  <a:pt x="69695" y="197"/>
                </a:lnTo>
                <a:lnTo>
                  <a:pt x="30519" y="14695"/>
                </a:lnTo>
                <a:lnTo>
                  <a:pt x="5410" y="47121"/>
                </a:lnTo>
                <a:lnTo>
                  <a:pt x="0" y="75183"/>
                </a:lnTo>
                <a:lnTo>
                  <a:pt x="197" y="381408"/>
                </a:lnTo>
                <a:lnTo>
                  <a:pt x="14695" y="420584"/>
                </a:lnTo>
                <a:lnTo>
                  <a:pt x="47121" y="445693"/>
                </a:lnTo>
                <a:lnTo>
                  <a:pt x="75183" y="451103"/>
                </a:lnTo>
                <a:lnTo>
                  <a:pt x="1745388" y="450906"/>
                </a:lnTo>
                <a:lnTo>
                  <a:pt x="1784564" y="436408"/>
                </a:lnTo>
                <a:lnTo>
                  <a:pt x="1809673" y="403982"/>
                </a:lnTo>
                <a:lnTo>
                  <a:pt x="1815083" y="375919"/>
                </a:lnTo>
                <a:lnTo>
                  <a:pt x="1814886" y="69695"/>
                </a:lnTo>
                <a:lnTo>
                  <a:pt x="1800388" y="30519"/>
                </a:lnTo>
                <a:lnTo>
                  <a:pt x="1767962" y="5410"/>
                </a:lnTo>
                <a:lnTo>
                  <a:pt x="1739900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200394" y="3323082"/>
            <a:ext cx="1815464" cy="451484"/>
          </a:xfrm>
          <a:custGeom>
            <a:avLst/>
            <a:gdLst/>
            <a:ahLst/>
            <a:cxnLst/>
            <a:rect l="l" t="t" r="r" b="b"/>
            <a:pathLst>
              <a:path w="1815465" h="451485">
                <a:moveTo>
                  <a:pt x="0" y="75183"/>
                </a:moveTo>
                <a:lnTo>
                  <a:pt x="11777" y="34759"/>
                </a:lnTo>
                <a:lnTo>
                  <a:pt x="42366" y="7519"/>
                </a:lnTo>
                <a:lnTo>
                  <a:pt x="1739900" y="0"/>
                </a:lnTo>
                <a:lnTo>
                  <a:pt x="1754400" y="1396"/>
                </a:lnTo>
                <a:lnTo>
                  <a:pt x="1791220" y="20235"/>
                </a:lnTo>
                <a:lnTo>
                  <a:pt x="1812485" y="55512"/>
                </a:lnTo>
                <a:lnTo>
                  <a:pt x="1815083" y="375919"/>
                </a:lnTo>
                <a:lnTo>
                  <a:pt x="1813687" y="390420"/>
                </a:lnTo>
                <a:lnTo>
                  <a:pt x="1794848" y="427240"/>
                </a:lnTo>
                <a:lnTo>
                  <a:pt x="1759571" y="448505"/>
                </a:lnTo>
                <a:lnTo>
                  <a:pt x="75183" y="451103"/>
                </a:lnTo>
                <a:lnTo>
                  <a:pt x="60683" y="449707"/>
                </a:lnTo>
                <a:lnTo>
                  <a:pt x="23863" y="430868"/>
                </a:lnTo>
                <a:lnTo>
                  <a:pt x="2598" y="395591"/>
                </a:lnTo>
                <a:lnTo>
                  <a:pt x="0" y="75183"/>
                </a:lnTo>
                <a:close/>
              </a:path>
            </a:pathLst>
          </a:custGeom>
          <a:ln w="25908">
            <a:solidFill>
              <a:srgbClr val="70883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432041" y="3355085"/>
            <a:ext cx="1353185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6850" marR="5080" indent="-18478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2:</a:t>
            </a:r>
            <a:r>
              <a:rPr dirty="0" sz="1400" spc="-5">
                <a:latin typeface="Calibri"/>
                <a:cs typeface="Calibri"/>
              </a:rPr>
              <a:t> Di</a:t>
            </a:r>
            <a:r>
              <a:rPr dirty="0" sz="1400" spc="-10">
                <a:latin typeface="Calibri"/>
                <a:cs typeface="Calibri"/>
              </a:rPr>
              <a:t>f</a:t>
            </a:r>
            <a:r>
              <a:rPr dirty="0" sz="1400" spc="-35">
                <a:latin typeface="Calibri"/>
                <a:cs typeface="Calibri"/>
              </a:rPr>
              <a:t>f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5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tion</a:t>
            </a:r>
            <a:r>
              <a:rPr dirty="0" sz="1400">
                <a:latin typeface="Calibri"/>
                <a:cs typeface="Calibri"/>
              </a:rPr>
              <a:t> in </a:t>
            </a:r>
            <a:r>
              <a:rPr dirty="0" sz="1400" spc="-10">
                <a:latin typeface="Calibri"/>
                <a:cs typeface="Calibri"/>
              </a:rPr>
              <a:t>Ins</a:t>
            </a:r>
            <a:r>
              <a:rPr dirty="0" sz="1400">
                <a:latin typeface="Calibri"/>
                <a:cs typeface="Calibri"/>
              </a:rPr>
              <a:t>tr</a:t>
            </a:r>
            <a:r>
              <a:rPr dirty="0" sz="1400" spc="-10">
                <a:latin typeface="Calibri"/>
                <a:cs typeface="Calibri"/>
              </a:rPr>
              <a:t>uc</a:t>
            </a:r>
            <a:r>
              <a:rPr dirty="0" sz="1400">
                <a:latin typeface="Calibri"/>
                <a:cs typeface="Calibri"/>
              </a:rPr>
              <a:t>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200394" y="3821429"/>
            <a:ext cx="1815464" cy="672465"/>
          </a:xfrm>
          <a:custGeom>
            <a:avLst/>
            <a:gdLst/>
            <a:ahLst/>
            <a:cxnLst/>
            <a:rect l="l" t="t" r="r" b="b"/>
            <a:pathLst>
              <a:path w="1815465" h="672464">
                <a:moveTo>
                  <a:pt x="1703070" y="0"/>
                </a:moveTo>
                <a:lnTo>
                  <a:pt x="105025" y="214"/>
                </a:lnTo>
                <a:lnTo>
                  <a:pt x="63894" y="10838"/>
                </a:lnTo>
                <a:lnTo>
                  <a:pt x="30539" y="35154"/>
                </a:lnTo>
                <a:lnTo>
                  <a:pt x="8170" y="69950"/>
                </a:lnTo>
                <a:lnTo>
                  <a:pt x="0" y="112014"/>
                </a:lnTo>
                <a:lnTo>
                  <a:pt x="214" y="567058"/>
                </a:lnTo>
                <a:lnTo>
                  <a:pt x="10838" y="608189"/>
                </a:lnTo>
                <a:lnTo>
                  <a:pt x="35154" y="641544"/>
                </a:lnTo>
                <a:lnTo>
                  <a:pt x="69950" y="663913"/>
                </a:lnTo>
                <a:lnTo>
                  <a:pt x="112013" y="672084"/>
                </a:lnTo>
                <a:lnTo>
                  <a:pt x="1710058" y="671869"/>
                </a:lnTo>
                <a:lnTo>
                  <a:pt x="1751189" y="661245"/>
                </a:lnTo>
                <a:lnTo>
                  <a:pt x="1784544" y="636929"/>
                </a:lnTo>
                <a:lnTo>
                  <a:pt x="1806913" y="602133"/>
                </a:lnTo>
                <a:lnTo>
                  <a:pt x="1815083" y="560070"/>
                </a:lnTo>
                <a:lnTo>
                  <a:pt x="1814869" y="105025"/>
                </a:lnTo>
                <a:lnTo>
                  <a:pt x="1804245" y="63894"/>
                </a:lnTo>
                <a:lnTo>
                  <a:pt x="1779929" y="30539"/>
                </a:lnTo>
                <a:lnTo>
                  <a:pt x="1745133" y="8170"/>
                </a:lnTo>
                <a:lnTo>
                  <a:pt x="1703070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200394" y="3821429"/>
            <a:ext cx="1815464" cy="672465"/>
          </a:xfrm>
          <a:custGeom>
            <a:avLst/>
            <a:gdLst/>
            <a:ahLst/>
            <a:cxnLst/>
            <a:rect l="l" t="t" r="r" b="b"/>
            <a:pathLst>
              <a:path w="1815465" h="672464">
                <a:moveTo>
                  <a:pt x="0" y="112014"/>
                </a:moveTo>
                <a:lnTo>
                  <a:pt x="8170" y="69950"/>
                </a:lnTo>
                <a:lnTo>
                  <a:pt x="30539" y="35154"/>
                </a:lnTo>
                <a:lnTo>
                  <a:pt x="63894" y="10838"/>
                </a:lnTo>
                <a:lnTo>
                  <a:pt x="105025" y="214"/>
                </a:lnTo>
                <a:lnTo>
                  <a:pt x="1703070" y="0"/>
                </a:lnTo>
                <a:lnTo>
                  <a:pt x="1717700" y="947"/>
                </a:lnTo>
                <a:lnTo>
                  <a:pt x="1757698" y="14207"/>
                </a:lnTo>
                <a:lnTo>
                  <a:pt x="1789357" y="40595"/>
                </a:lnTo>
                <a:lnTo>
                  <a:pt x="1809466" y="76899"/>
                </a:lnTo>
                <a:lnTo>
                  <a:pt x="1815083" y="560070"/>
                </a:lnTo>
                <a:lnTo>
                  <a:pt x="1814136" y="574700"/>
                </a:lnTo>
                <a:lnTo>
                  <a:pt x="1800876" y="614698"/>
                </a:lnTo>
                <a:lnTo>
                  <a:pt x="1774488" y="646357"/>
                </a:lnTo>
                <a:lnTo>
                  <a:pt x="1738184" y="666466"/>
                </a:lnTo>
                <a:lnTo>
                  <a:pt x="112013" y="672084"/>
                </a:lnTo>
                <a:lnTo>
                  <a:pt x="97383" y="671136"/>
                </a:lnTo>
                <a:lnTo>
                  <a:pt x="57385" y="657876"/>
                </a:lnTo>
                <a:lnTo>
                  <a:pt x="25726" y="631488"/>
                </a:lnTo>
                <a:lnTo>
                  <a:pt x="5617" y="595184"/>
                </a:lnTo>
                <a:lnTo>
                  <a:pt x="0" y="112014"/>
                </a:lnTo>
                <a:close/>
              </a:path>
            </a:pathLst>
          </a:custGeom>
          <a:ln w="25908">
            <a:solidFill>
              <a:srgbClr val="70883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334759" y="3857371"/>
            <a:ext cx="1546860" cy="630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6705" marR="5080" indent="-29464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C3</a:t>
            </a:r>
            <a:r>
              <a:rPr dirty="0" sz="1400">
                <a:latin typeface="Calibri"/>
                <a:cs typeface="Calibri"/>
              </a:rPr>
              <a:t>: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2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ea</a:t>
            </a:r>
            <a:r>
              <a:rPr dirty="0" sz="1400" spc="-15">
                <a:latin typeface="Calibri"/>
                <a:cs typeface="Calibri"/>
              </a:rPr>
              <a:t>c</a:t>
            </a:r>
            <a:r>
              <a:rPr dirty="0" sz="1400" spc="-10">
                <a:latin typeface="Calibri"/>
                <a:cs typeface="Calibri"/>
              </a:rPr>
              <a:t>h</a:t>
            </a:r>
            <a:r>
              <a:rPr dirty="0" sz="1400">
                <a:latin typeface="Calibri"/>
                <a:cs typeface="Calibri"/>
              </a:rPr>
              <a:t>ing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 a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d </a:t>
            </a:r>
            <a:r>
              <a:rPr dirty="0" sz="1400" spc="-5">
                <a:latin typeface="Calibri"/>
                <a:cs typeface="Calibri"/>
              </a:rPr>
              <a:t>Le</a:t>
            </a:r>
            <a:r>
              <a:rPr dirty="0" sz="1400">
                <a:latin typeface="Calibri"/>
                <a:cs typeface="Calibri"/>
              </a:rPr>
              <a:t>arni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g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 spc="-35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vi</a:t>
            </a:r>
            <a:r>
              <a:rPr dirty="0" sz="1400" spc="-20">
                <a:latin typeface="Calibri"/>
                <a:cs typeface="Calibri"/>
              </a:rPr>
              <a:t>r</a:t>
            </a:r>
            <a:r>
              <a:rPr dirty="0" sz="1400" spc="-5">
                <a:latin typeface="Calibri"/>
                <a:cs typeface="Calibri"/>
              </a:rPr>
              <a:t>on</a:t>
            </a:r>
            <a:r>
              <a:rPr dirty="0" sz="1400" spc="-10">
                <a:latin typeface="Calibri"/>
                <a:cs typeface="Calibri"/>
              </a:rPr>
              <a:t>m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200394" y="4554473"/>
            <a:ext cx="1815464" cy="658495"/>
          </a:xfrm>
          <a:custGeom>
            <a:avLst/>
            <a:gdLst/>
            <a:ahLst/>
            <a:cxnLst/>
            <a:rect l="l" t="t" r="r" b="b"/>
            <a:pathLst>
              <a:path w="1815465" h="658495">
                <a:moveTo>
                  <a:pt x="1705355" y="0"/>
                </a:moveTo>
                <a:lnTo>
                  <a:pt x="106484" y="47"/>
                </a:lnTo>
                <a:lnTo>
                  <a:pt x="64922" y="9542"/>
                </a:lnTo>
                <a:lnTo>
                  <a:pt x="31087" y="33221"/>
                </a:lnTo>
                <a:lnTo>
                  <a:pt x="8330" y="67732"/>
                </a:lnTo>
                <a:lnTo>
                  <a:pt x="0" y="109727"/>
                </a:lnTo>
                <a:lnTo>
                  <a:pt x="47" y="551883"/>
                </a:lnTo>
                <a:lnTo>
                  <a:pt x="9542" y="593445"/>
                </a:lnTo>
                <a:lnTo>
                  <a:pt x="33221" y="627280"/>
                </a:lnTo>
                <a:lnTo>
                  <a:pt x="67732" y="650037"/>
                </a:lnTo>
                <a:lnTo>
                  <a:pt x="109727" y="658368"/>
                </a:lnTo>
                <a:lnTo>
                  <a:pt x="1708599" y="658320"/>
                </a:lnTo>
                <a:lnTo>
                  <a:pt x="1750161" y="648825"/>
                </a:lnTo>
                <a:lnTo>
                  <a:pt x="1783996" y="625146"/>
                </a:lnTo>
                <a:lnTo>
                  <a:pt x="1806753" y="590635"/>
                </a:lnTo>
                <a:lnTo>
                  <a:pt x="1815083" y="548639"/>
                </a:lnTo>
                <a:lnTo>
                  <a:pt x="1815036" y="106484"/>
                </a:lnTo>
                <a:lnTo>
                  <a:pt x="1805541" y="64922"/>
                </a:lnTo>
                <a:lnTo>
                  <a:pt x="1781862" y="31087"/>
                </a:lnTo>
                <a:lnTo>
                  <a:pt x="1747351" y="8330"/>
                </a:lnTo>
                <a:lnTo>
                  <a:pt x="1705355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200394" y="4554473"/>
            <a:ext cx="1815464" cy="658495"/>
          </a:xfrm>
          <a:custGeom>
            <a:avLst/>
            <a:gdLst/>
            <a:ahLst/>
            <a:cxnLst/>
            <a:rect l="l" t="t" r="r" b="b"/>
            <a:pathLst>
              <a:path w="1815465" h="658495">
                <a:moveTo>
                  <a:pt x="0" y="109727"/>
                </a:moveTo>
                <a:lnTo>
                  <a:pt x="8330" y="67732"/>
                </a:lnTo>
                <a:lnTo>
                  <a:pt x="31087" y="33221"/>
                </a:lnTo>
                <a:lnTo>
                  <a:pt x="64922" y="9542"/>
                </a:lnTo>
                <a:lnTo>
                  <a:pt x="106484" y="47"/>
                </a:lnTo>
                <a:lnTo>
                  <a:pt x="1705355" y="0"/>
                </a:lnTo>
                <a:lnTo>
                  <a:pt x="1719979" y="966"/>
                </a:lnTo>
                <a:lnTo>
                  <a:pt x="1759852" y="14478"/>
                </a:lnTo>
                <a:lnTo>
                  <a:pt x="1791124" y="41300"/>
                </a:lnTo>
                <a:lnTo>
                  <a:pt x="1810447" y="78083"/>
                </a:lnTo>
                <a:lnTo>
                  <a:pt x="1815083" y="548639"/>
                </a:lnTo>
                <a:lnTo>
                  <a:pt x="1814117" y="563263"/>
                </a:lnTo>
                <a:lnTo>
                  <a:pt x="1800605" y="603136"/>
                </a:lnTo>
                <a:lnTo>
                  <a:pt x="1773783" y="634408"/>
                </a:lnTo>
                <a:lnTo>
                  <a:pt x="1737000" y="653731"/>
                </a:lnTo>
                <a:lnTo>
                  <a:pt x="109727" y="658368"/>
                </a:lnTo>
                <a:lnTo>
                  <a:pt x="95104" y="657401"/>
                </a:lnTo>
                <a:lnTo>
                  <a:pt x="55231" y="643889"/>
                </a:lnTo>
                <a:lnTo>
                  <a:pt x="23959" y="617067"/>
                </a:lnTo>
                <a:lnTo>
                  <a:pt x="4636" y="580284"/>
                </a:lnTo>
                <a:lnTo>
                  <a:pt x="0" y="109727"/>
                </a:lnTo>
                <a:close/>
              </a:path>
            </a:pathLst>
          </a:custGeom>
          <a:ln w="25908">
            <a:solidFill>
              <a:srgbClr val="70883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6495415" y="4584065"/>
            <a:ext cx="1227455" cy="630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4: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50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f</a:t>
            </a:r>
            <a:r>
              <a:rPr dirty="0" sz="1400" spc="-35">
                <a:latin typeface="Calibri"/>
                <a:cs typeface="Calibri"/>
              </a:rPr>
              <a:t>f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0">
                <a:latin typeface="Calibri"/>
                <a:cs typeface="Calibri"/>
              </a:rPr>
              <a:t>v</a:t>
            </a:r>
            <a:r>
              <a:rPr dirty="0" sz="1400">
                <a:latin typeface="Calibri"/>
                <a:cs typeface="Calibri"/>
              </a:rPr>
              <a:t>e and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R</a:t>
            </a:r>
            <a:r>
              <a:rPr dirty="0" sz="1400" spc="-15">
                <a:latin typeface="Calibri"/>
                <a:cs typeface="Calibri"/>
              </a:rPr>
              <a:t>e</a:t>
            </a:r>
            <a:r>
              <a:rPr dirty="0" sz="1400" spc="-5">
                <a:latin typeface="Calibri"/>
                <a:cs typeface="Calibri"/>
              </a:rPr>
              <a:t>f</a:t>
            </a:r>
            <a:r>
              <a:rPr dirty="0" sz="1400">
                <a:latin typeface="Calibri"/>
                <a:cs typeface="Calibri"/>
              </a:rPr>
              <a:t>le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0">
                <a:latin typeface="Calibri"/>
                <a:cs typeface="Calibri"/>
              </a:rPr>
              <a:t>v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tition</a:t>
            </a:r>
            <a:r>
              <a:rPr dirty="0" sz="1400" spc="-10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656838" y="3821429"/>
            <a:ext cx="1815464" cy="672465"/>
          </a:xfrm>
          <a:custGeom>
            <a:avLst/>
            <a:gdLst/>
            <a:ahLst/>
            <a:cxnLst/>
            <a:rect l="l" t="t" r="r" b="b"/>
            <a:pathLst>
              <a:path w="1815464" h="672464">
                <a:moveTo>
                  <a:pt x="1703070" y="0"/>
                </a:moveTo>
                <a:lnTo>
                  <a:pt x="105025" y="214"/>
                </a:lnTo>
                <a:lnTo>
                  <a:pt x="63894" y="10838"/>
                </a:lnTo>
                <a:lnTo>
                  <a:pt x="30539" y="35154"/>
                </a:lnTo>
                <a:lnTo>
                  <a:pt x="8170" y="69950"/>
                </a:lnTo>
                <a:lnTo>
                  <a:pt x="0" y="112014"/>
                </a:lnTo>
                <a:lnTo>
                  <a:pt x="214" y="567058"/>
                </a:lnTo>
                <a:lnTo>
                  <a:pt x="10838" y="608189"/>
                </a:lnTo>
                <a:lnTo>
                  <a:pt x="35154" y="641544"/>
                </a:lnTo>
                <a:lnTo>
                  <a:pt x="69950" y="663913"/>
                </a:lnTo>
                <a:lnTo>
                  <a:pt x="112013" y="672084"/>
                </a:lnTo>
                <a:lnTo>
                  <a:pt x="1710058" y="671869"/>
                </a:lnTo>
                <a:lnTo>
                  <a:pt x="1751189" y="661245"/>
                </a:lnTo>
                <a:lnTo>
                  <a:pt x="1784544" y="636929"/>
                </a:lnTo>
                <a:lnTo>
                  <a:pt x="1806913" y="602133"/>
                </a:lnTo>
                <a:lnTo>
                  <a:pt x="1815084" y="560070"/>
                </a:lnTo>
                <a:lnTo>
                  <a:pt x="1814869" y="105025"/>
                </a:lnTo>
                <a:lnTo>
                  <a:pt x="1804245" y="63894"/>
                </a:lnTo>
                <a:lnTo>
                  <a:pt x="1779929" y="30539"/>
                </a:lnTo>
                <a:lnTo>
                  <a:pt x="1745133" y="8170"/>
                </a:lnTo>
                <a:lnTo>
                  <a:pt x="1703070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656838" y="3821429"/>
            <a:ext cx="1815464" cy="672465"/>
          </a:xfrm>
          <a:custGeom>
            <a:avLst/>
            <a:gdLst/>
            <a:ahLst/>
            <a:cxnLst/>
            <a:rect l="l" t="t" r="r" b="b"/>
            <a:pathLst>
              <a:path w="1815464" h="672464">
                <a:moveTo>
                  <a:pt x="0" y="112014"/>
                </a:moveTo>
                <a:lnTo>
                  <a:pt x="8170" y="69950"/>
                </a:lnTo>
                <a:lnTo>
                  <a:pt x="30539" y="35154"/>
                </a:lnTo>
                <a:lnTo>
                  <a:pt x="63894" y="10838"/>
                </a:lnTo>
                <a:lnTo>
                  <a:pt x="105025" y="214"/>
                </a:lnTo>
                <a:lnTo>
                  <a:pt x="1703070" y="0"/>
                </a:lnTo>
                <a:lnTo>
                  <a:pt x="1717700" y="947"/>
                </a:lnTo>
                <a:lnTo>
                  <a:pt x="1757698" y="14207"/>
                </a:lnTo>
                <a:lnTo>
                  <a:pt x="1789357" y="40595"/>
                </a:lnTo>
                <a:lnTo>
                  <a:pt x="1809466" y="76899"/>
                </a:lnTo>
                <a:lnTo>
                  <a:pt x="1815084" y="560070"/>
                </a:lnTo>
                <a:lnTo>
                  <a:pt x="1814136" y="574700"/>
                </a:lnTo>
                <a:lnTo>
                  <a:pt x="1800876" y="614698"/>
                </a:lnTo>
                <a:lnTo>
                  <a:pt x="1774488" y="646357"/>
                </a:lnTo>
                <a:lnTo>
                  <a:pt x="1738184" y="666466"/>
                </a:lnTo>
                <a:lnTo>
                  <a:pt x="112013" y="672084"/>
                </a:lnTo>
                <a:lnTo>
                  <a:pt x="97383" y="671136"/>
                </a:lnTo>
                <a:lnTo>
                  <a:pt x="57385" y="657876"/>
                </a:lnTo>
                <a:lnTo>
                  <a:pt x="25726" y="631488"/>
                </a:lnTo>
                <a:lnTo>
                  <a:pt x="5617" y="595184"/>
                </a:lnTo>
                <a:lnTo>
                  <a:pt x="0" y="112014"/>
                </a:lnTo>
                <a:close/>
              </a:path>
            </a:pathLst>
          </a:custGeom>
          <a:ln w="25908">
            <a:solidFill>
              <a:srgbClr val="70883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790315" y="3857371"/>
            <a:ext cx="1546225" cy="630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3: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2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ea</a:t>
            </a:r>
            <a:r>
              <a:rPr dirty="0" sz="1400" spc="-15">
                <a:latin typeface="Calibri"/>
                <a:cs typeface="Calibri"/>
              </a:rPr>
              <a:t>c</a:t>
            </a:r>
            <a:r>
              <a:rPr dirty="0" sz="1400" spc="-10">
                <a:latin typeface="Calibri"/>
                <a:cs typeface="Calibri"/>
              </a:rPr>
              <a:t>h</a:t>
            </a:r>
            <a:r>
              <a:rPr dirty="0" sz="1400">
                <a:latin typeface="Calibri"/>
                <a:cs typeface="Calibri"/>
              </a:rPr>
              <a:t>ing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 a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d </a:t>
            </a:r>
            <a:r>
              <a:rPr dirty="0" sz="1400" spc="-5">
                <a:latin typeface="Calibri"/>
                <a:cs typeface="Calibri"/>
              </a:rPr>
              <a:t>Le</a:t>
            </a:r>
            <a:r>
              <a:rPr dirty="0" sz="1400">
                <a:latin typeface="Calibri"/>
                <a:cs typeface="Calibri"/>
              </a:rPr>
              <a:t>arni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g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 spc="-35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vi</a:t>
            </a:r>
            <a:r>
              <a:rPr dirty="0" sz="1400" spc="-20">
                <a:latin typeface="Calibri"/>
                <a:cs typeface="Calibri"/>
              </a:rPr>
              <a:t>r</a:t>
            </a:r>
            <a:r>
              <a:rPr dirty="0" sz="1400" spc="-5">
                <a:latin typeface="Calibri"/>
                <a:cs typeface="Calibri"/>
              </a:rPr>
              <a:t>on</a:t>
            </a:r>
            <a:r>
              <a:rPr dirty="0" sz="1400" spc="-10">
                <a:latin typeface="Calibri"/>
                <a:cs typeface="Calibri"/>
              </a:rPr>
              <a:t>m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t</a:t>
            </a:r>
            <a:r>
              <a:rPr dirty="0" sz="1400" spc="-10">
                <a:latin typeface="Calibri"/>
                <a:cs typeface="Calibri"/>
              </a:rPr>
              <a:t>*</a:t>
            </a:r>
            <a:r>
              <a:rPr dirty="0" sz="1400">
                <a:latin typeface="Calibri"/>
                <a:cs typeface="Calibri"/>
              </a:rPr>
              <a:t>*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60297" y="2280666"/>
            <a:ext cx="2321560" cy="436245"/>
          </a:xfrm>
          <a:prstGeom prst="rect">
            <a:avLst/>
          </a:prstGeom>
          <a:solidFill>
            <a:srgbClr val="4F81BC"/>
          </a:solidFill>
          <a:ln w="25908">
            <a:solidFill>
              <a:srgbClr val="385D8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3905">
              <a:lnSpc>
                <a:spcPct val="100000"/>
              </a:lnSpc>
            </a:pPr>
            <a:r>
              <a:rPr dirty="0" sz="1800" spc="-15">
                <a:solidFill>
                  <a:srgbClr val="FFFFFF"/>
                </a:solidFill>
                <a:latin typeface="Calibri"/>
                <a:cs typeface="Calibri"/>
              </a:rPr>
              <a:t>2014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800" spc="-15">
                <a:solidFill>
                  <a:srgbClr val="FFFFFF"/>
                </a:solidFill>
                <a:latin typeface="Calibri"/>
                <a:cs typeface="Calibri"/>
              </a:rPr>
              <a:t>15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03853" y="2280666"/>
            <a:ext cx="2321560" cy="436245"/>
          </a:xfrm>
          <a:prstGeom prst="rect">
            <a:avLst/>
          </a:prstGeom>
          <a:solidFill>
            <a:srgbClr val="4F81BC"/>
          </a:solidFill>
          <a:ln w="25908">
            <a:solidFill>
              <a:srgbClr val="385D8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4540">
              <a:lnSpc>
                <a:spcPct val="100000"/>
              </a:lnSpc>
            </a:pPr>
            <a:r>
              <a:rPr dirty="0" sz="1800" spc="-15">
                <a:solidFill>
                  <a:srgbClr val="FFFFFF"/>
                </a:solidFill>
                <a:latin typeface="Calibri"/>
                <a:cs typeface="Calibri"/>
              </a:rPr>
              <a:t>2015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800" spc="-15">
                <a:solidFill>
                  <a:srgbClr val="FFFFFF"/>
                </a:solidFill>
                <a:latin typeface="Calibri"/>
                <a:cs typeface="Calibri"/>
              </a:rPr>
              <a:t>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948934" y="2280666"/>
            <a:ext cx="2319655" cy="436245"/>
          </a:xfrm>
          <a:prstGeom prst="rect">
            <a:avLst/>
          </a:prstGeom>
          <a:solidFill>
            <a:srgbClr val="4F81BC"/>
          </a:solidFill>
          <a:ln w="25908">
            <a:solidFill>
              <a:srgbClr val="385D8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3905">
              <a:lnSpc>
                <a:spcPct val="100000"/>
              </a:lnSpc>
            </a:pPr>
            <a:r>
              <a:rPr dirty="0" sz="1800" spc="-15">
                <a:solidFill>
                  <a:srgbClr val="FFFFFF"/>
                </a:solidFill>
                <a:latin typeface="Calibri"/>
                <a:cs typeface="Calibri"/>
              </a:rPr>
              <a:t>2016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800" spc="-15">
                <a:solidFill>
                  <a:srgbClr val="FFFFFF"/>
                </a:solidFill>
                <a:latin typeface="Calibri"/>
                <a:cs typeface="Calibri"/>
              </a:rPr>
              <a:t>17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354"/>
              </a:lnSpc>
            </a:pPr>
            <a:r>
              <a:rPr dirty="0" sz="2800" spc="-20"/>
              <a:t>What</a:t>
            </a:r>
            <a:r>
              <a:rPr dirty="0" sz="2800" spc="-5"/>
              <a:t> </a:t>
            </a:r>
            <a:r>
              <a:rPr dirty="0" sz="2800" spc="-15"/>
              <a:t>has</a:t>
            </a:r>
            <a:r>
              <a:rPr dirty="0" sz="2800" spc="10"/>
              <a:t> </a:t>
            </a:r>
            <a:r>
              <a:rPr dirty="0" sz="2800" spc="-15"/>
              <a:t>c</a:t>
            </a:r>
            <a:r>
              <a:rPr dirty="0" sz="2800" spc="-15"/>
              <a:t>h</a:t>
            </a:r>
            <a:r>
              <a:rPr dirty="0" sz="2800" spc="-20"/>
              <a:t>an</a:t>
            </a:r>
            <a:r>
              <a:rPr dirty="0" sz="2800" spc="-15"/>
              <a:t>g</a:t>
            </a:r>
            <a:r>
              <a:rPr dirty="0" sz="2800" spc="-20"/>
              <a:t>ed?</a:t>
            </a:r>
            <a:endParaRPr sz="2800"/>
          </a:p>
          <a:p>
            <a:pPr algn="ctr" marL="1270">
              <a:lnSpc>
                <a:spcPts val="4040"/>
              </a:lnSpc>
            </a:pPr>
            <a:r>
              <a:rPr dirty="0" sz="3400" spc="-20"/>
              <a:t>Floor</a:t>
            </a:r>
            <a:r>
              <a:rPr dirty="0" sz="3400" spc="-5"/>
              <a:t> </a:t>
            </a:r>
            <a:r>
              <a:rPr dirty="0" sz="3400" spc="-20"/>
              <a:t>S</a:t>
            </a:r>
            <a:r>
              <a:rPr dirty="0" sz="3400" spc="-20"/>
              <a:t>core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497535" y="1691836"/>
            <a:ext cx="8089265" cy="3533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2200" spc="-10">
                <a:latin typeface="Arial"/>
                <a:cs typeface="Arial"/>
              </a:rPr>
              <a:t>In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a</a:t>
            </a:r>
            <a:r>
              <a:rPr dirty="0" sz="2200" spc="-15">
                <a:latin typeface="Arial"/>
                <a:cs typeface="Arial"/>
              </a:rPr>
              <a:t>dd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0">
                <a:latin typeface="Arial"/>
                <a:cs typeface="Arial"/>
              </a:rPr>
              <a:t>ti</a:t>
            </a:r>
            <a:r>
              <a:rPr dirty="0" sz="2200" spc="-10">
                <a:latin typeface="Arial"/>
                <a:cs typeface="Arial"/>
              </a:rPr>
              <a:t>o</a:t>
            </a:r>
            <a:r>
              <a:rPr dirty="0" sz="2200" spc="-15">
                <a:latin typeface="Arial"/>
                <a:cs typeface="Arial"/>
              </a:rPr>
              <a:t>n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to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meet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5">
                <a:latin typeface="Arial"/>
                <a:cs typeface="Arial"/>
              </a:rPr>
              <a:t>ng</a:t>
            </a:r>
            <a:r>
              <a:rPr dirty="0" sz="2200" spc="1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an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overa</a:t>
            </a:r>
            <a:r>
              <a:rPr dirty="0" sz="2200">
                <a:latin typeface="Arial"/>
                <a:cs typeface="Arial"/>
              </a:rPr>
              <a:t>l</a:t>
            </a:r>
            <a:r>
              <a:rPr dirty="0" sz="2200" spc="-5">
                <a:latin typeface="Arial"/>
                <a:cs typeface="Arial"/>
              </a:rPr>
              <a:t>l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u</a:t>
            </a:r>
            <a:r>
              <a:rPr dirty="0" sz="2200" spc="-10">
                <a:latin typeface="Arial"/>
                <a:cs typeface="Arial"/>
              </a:rPr>
              <a:t>t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5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o</a:t>
            </a:r>
            <a:r>
              <a:rPr dirty="0" sz="2200" spc="-10">
                <a:latin typeface="Arial"/>
                <a:cs typeface="Arial"/>
              </a:rPr>
              <a:t>re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(whi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h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5">
                <a:latin typeface="Arial"/>
                <a:cs typeface="Arial"/>
              </a:rPr>
              <a:t>s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TBD),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a</a:t>
            </a:r>
            <a:r>
              <a:rPr dirty="0" sz="2200" spc="6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fl</a:t>
            </a:r>
            <a:r>
              <a:rPr dirty="0" sz="2200" spc="-10">
                <a:latin typeface="Arial"/>
                <a:cs typeface="Arial"/>
              </a:rPr>
              <a:t>o</a:t>
            </a:r>
            <a:r>
              <a:rPr dirty="0" sz="2200" spc="-10">
                <a:latin typeface="Arial"/>
                <a:cs typeface="Arial"/>
              </a:rPr>
              <a:t>or</a:t>
            </a:r>
            <a:r>
              <a:rPr dirty="0" sz="2200" spc="-10">
                <a:latin typeface="Arial"/>
                <a:cs typeface="Arial"/>
              </a:rPr>
              <a:t> </a:t>
            </a:r>
            <a:r>
              <a:rPr dirty="0" sz="2200" spc="-15" b="1">
                <a:latin typeface="Arial"/>
                <a:cs typeface="Arial"/>
              </a:rPr>
              <a:t>av</a:t>
            </a:r>
            <a:r>
              <a:rPr dirty="0" sz="2200" spc="-10" b="1">
                <a:latin typeface="Arial"/>
                <a:cs typeface="Arial"/>
              </a:rPr>
              <a:t>e</a:t>
            </a:r>
            <a:r>
              <a:rPr dirty="0" sz="2200" spc="-15" b="1">
                <a:latin typeface="Arial"/>
                <a:cs typeface="Arial"/>
              </a:rPr>
              <a:t>rage</a:t>
            </a:r>
            <a:r>
              <a:rPr dirty="0" sz="2200" spc="20" b="1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s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ore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of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 b="1">
                <a:latin typeface="Arial"/>
                <a:cs typeface="Arial"/>
              </a:rPr>
              <a:t>1.75</a:t>
            </a:r>
            <a:r>
              <a:rPr dirty="0" sz="2200" spc="5" b="1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will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b</a:t>
            </a:r>
            <a:r>
              <a:rPr dirty="0" sz="2200" spc="-15">
                <a:latin typeface="Arial"/>
                <a:cs typeface="Arial"/>
              </a:rPr>
              <a:t>e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r</a:t>
            </a:r>
            <a:r>
              <a:rPr dirty="0" sz="2200" spc="-10">
                <a:latin typeface="Arial"/>
                <a:cs typeface="Arial"/>
              </a:rPr>
              <a:t>e</a:t>
            </a:r>
            <a:r>
              <a:rPr dirty="0" sz="2200" spc="-15">
                <a:latin typeface="Arial"/>
                <a:cs typeface="Arial"/>
              </a:rPr>
              <a:t>qu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5">
                <a:latin typeface="Arial"/>
                <a:cs typeface="Arial"/>
              </a:rPr>
              <a:t>red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on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the</a:t>
            </a:r>
            <a:r>
              <a:rPr dirty="0" sz="2200" spc="-12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As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5">
                <a:latin typeface="Arial"/>
                <a:cs typeface="Arial"/>
              </a:rPr>
              <a:t>e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5">
                <a:latin typeface="Arial"/>
                <a:cs typeface="Arial"/>
              </a:rPr>
              <a:t>sment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Center</a:t>
            </a:r>
            <a:r>
              <a:rPr dirty="0" sz="2200" spc="-15">
                <a:latin typeface="Arial"/>
                <a:cs typeface="Arial"/>
              </a:rPr>
              <a:t> (Compon</a:t>
            </a:r>
            <a:r>
              <a:rPr dirty="0" sz="2200" spc="-10">
                <a:latin typeface="Arial"/>
                <a:cs typeface="Arial"/>
              </a:rPr>
              <a:t>e</a:t>
            </a:r>
            <a:r>
              <a:rPr dirty="0" sz="2200" spc="-10">
                <a:latin typeface="Arial"/>
                <a:cs typeface="Arial"/>
              </a:rPr>
              <a:t>nt</a:t>
            </a:r>
            <a:r>
              <a:rPr dirty="0" sz="2200" spc="2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1)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and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Portfolio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(Components</a:t>
            </a:r>
            <a:r>
              <a:rPr dirty="0" sz="2200" spc="2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2,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3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and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4)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s</a:t>
            </a:r>
            <a:r>
              <a:rPr dirty="0" sz="2200" spc="-10">
                <a:latin typeface="Arial"/>
                <a:cs typeface="Arial"/>
              </a:rPr>
              <a:t>e</a:t>
            </a:r>
            <a:r>
              <a:rPr dirty="0" sz="2200" spc="-10">
                <a:latin typeface="Arial"/>
                <a:cs typeface="Arial"/>
              </a:rPr>
              <a:t>ction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  <a:p>
            <a:pPr algn="just" marL="12700">
              <a:lnSpc>
                <a:spcPts val="2735"/>
              </a:lnSpc>
              <a:spcBef>
                <a:spcPts val="1440"/>
              </a:spcBef>
            </a:pPr>
            <a:r>
              <a:rPr dirty="0" sz="2400">
                <a:latin typeface="Arial"/>
                <a:cs typeface="Arial"/>
              </a:rPr>
              <a:t>T</a:t>
            </a:r>
            <a:r>
              <a:rPr dirty="0" sz="2400" spc="-10">
                <a:latin typeface="Arial"/>
                <a:cs typeface="Arial"/>
              </a:rPr>
              <a:t>h</a:t>
            </a:r>
            <a:r>
              <a:rPr dirty="0" sz="2400">
                <a:latin typeface="Arial"/>
                <a:cs typeface="Arial"/>
              </a:rPr>
              <a:t>e va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ue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1.75 se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ds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messa</a:t>
            </a:r>
            <a:r>
              <a:rPr dirty="0" sz="2400" spc="-10">
                <a:latin typeface="Arial"/>
                <a:cs typeface="Arial"/>
              </a:rPr>
              <a:t>g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tes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 algn="just" marL="12700">
              <a:lnSpc>
                <a:spcPts val="2735"/>
              </a:lnSpc>
            </a:pPr>
            <a:r>
              <a:rPr dirty="0" sz="2400">
                <a:latin typeface="Arial"/>
                <a:cs typeface="Arial"/>
              </a:rPr>
              <a:t>po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icymakers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that:</a:t>
            </a:r>
            <a:endParaRPr sz="2400">
              <a:latin typeface="Arial"/>
              <a:cs typeface="Arial"/>
            </a:endParaRPr>
          </a:p>
          <a:p>
            <a:pPr algn="just" marL="469900" indent="-457200">
              <a:lnSpc>
                <a:spcPts val="2735"/>
              </a:lnSpc>
              <a:spcBef>
                <a:spcPts val="1485"/>
              </a:spcBef>
              <a:buFont typeface="Arial"/>
              <a:buAutoNum type="arabicPeriod"/>
              <a:tabLst>
                <a:tab pos="469900" algn="l"/>
              </a:tabLst>
            </a:pP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tional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ard values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both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assessment center and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ts val="2735"/>
              </a:lnSpc>
            </a:pPr>
            <a:r>
              <a:rPr dirty="0" sz="2400">
                <a:latin typeface="Arial"/>
                <a:cs typeface="Arial"/>
              </a:rPr>
              <a:t>p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rtfol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o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as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ects of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teac</a:t>
            </a:r>
            <a:r>
              <a:rPr dirty="0" sz="2400" spc="-10">
                <a:latin typeface="Arial"/>
                <a:cs typeface="Arial"/>
              </a:rPr>
              <a:t>h</a:t>
            </a:r>
            <a:r>
              <a:rPr dirty="0" sz="2400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g,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 marL="469900" marR="302895" indent="-457200">
              <a:lnSpc>
                <a:spcPts val="2590"/>
              </a:lnSpc>
              <a:spcBef>
                <a:spcPts val="1215"/>
              </a:spcBef>
              <a:buFont typeface="Arial"/>
              <a:buAutoNum type="arabicPeriod" startAt="2"/>
              <a:tabLst>
                <a:tab pos="469900" algn="l"/>
              </a:tabLst>
            </a:pPr>
            <a:r>
              <a:rPr dirty="0" sz="2400">
                <a:latin typeface="Arial"/>
                <a:cs typeface="Arial"/>
              </a:rPr>
              <a:t>cand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dates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cann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demonstrate little or no ev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de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ce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>
                <a:latin typeface="Arial"/>
                <a:cs typeface="Arial"/>
              </a:rPr>
              <a:t> w</a:t>
            </a:r>
            <a:r>
              <a:rPr dirty="0" sz="2400" spc="-10">
                <a:latin typeface="Arial"/>
                <a:cs typeface="Arial"/>
              </a:rPr>
              <a:t>h</a:t>
            </a:r>
            <a:r>
              <a:rPr dirty="0" sz="2400">
                <a:latin typeface="Arial"/>
                <a:cs typeface="Arial"/>
              </a:rPr>
              <a:t>at each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section measures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earn cer</a:t>
            </a:r>
            <a:r>
              <a:rPr dirty="0" sz="2400" spc="5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ificati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354"/>
              </a:lnSpc>
            </a:pPr>
            <a:r>
              <a:rPr dirty="0" sz="2800" spc="-20"/>
              <a:t>What</a:t>
            </a:r>
            <a:r>
              <a:rPr dirty="0" sz="2800" spc="-5"/>
              <a:t> </a:t>
            </a:r>
            <a:r>
              <a:rPr dirty="0" sz="2800" spc="-15"/>
              <a:t>has</a:t>
            </a:r>
            <a:r>
              <a:rPr dirty="0" sz="2800" spc="10"/>
              <a:t> </a:t>
            </a:r>
            <a:r>
              <a:rPr dirty="0" sz="2800" spc="-15"/>
              <a:t>c</a:t>
            </a:r>
            <a:r>
              <a:rPr dirty="0" sz="2800" spc="-15"/>
              <a:t>h</a:t>
            </a:r>
            <a:r>
              <a:rPr dirty="0" sz="2800" spc="-20"/>
              <a:t>an</a:t>
            </a:r>
            <a:r>
              <a:rPr dirty="0" sz="2800" spc="-15"/>
              <a:t>g</a:t>
            </a:r>
            <a:r>
              <a:rPr dirty="0" sz="2800" spc="-20"/>
              <a:t>ed?</a:t>
            </a:r>
            <a:endParaRPr sz="2800"/>
          </a:p>
          <a:p>
            <a:pPr algn="ctr" marL="1270">
              <a:lnSpc>
                <a:spcPts val="4040"/>
              </a:lnSpc>
            </a:pPr>
            <a:r>
              <a:rPr dirty="0" sz="3400" spc="-20"/>
              <a:t>Floor</a:t>
            </a:r>
            <a:r>
              <a:rPr dirty="0" sz="3400" spc="-5"/>
              <a:t> </a:t>
            </a:r>
            <a:r>
              <a:rPr dirty="0" sz="3400" spc="-20"/>
              <a:t>S</a:t>
            </a:r>
            <a:r>
              <a:rPr dirty="0" sz="3400" spc="-20"/>
              <a:t>core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497535" y="1686583"/>
            <a:ext cx="8328025" cy="3499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pecificall</a:t>
            </a:r>
            <a:r>
              <a:rPr dirty="0" sz="2000" spc="-155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,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</a:t>
            </a:r>
            <a:r>
              <a:rPr dirty="0" sz="2000" spc="-10">
                <a:latin typeface="Arial"/>
                <a:cs typeface="Arial"/>
              </a:rPr>
              <a:t>l</a:t>
            </a:r>
            <a:r>
              <a:rPr dirty="0" sz="2000">
                <a:latin typeface="Arial"/>
                <a:cs typeface="Arial"/>
              </a:rPr>
              <a:t>oor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ore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requi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eme</a:t>
            </a:r>
            <a:r>
              <a:rPr dirty="0" sz="2000" spc="-15">
                <a:latin typeface="Arial"/>
                <a:cs typeface="Arial"/>
              </a:rPr>
              <a:t>n</a:t>
            </a:r>
            <a:r>
              <a:rPr dirty="0" sz="2000">
                <a:latin typeface="Arial"/>
                <a:cs typeface="Arial"/>
              </a:rPr>
              <a:t>ts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are:</a:t>
            </a:r>
            <a:endParaRPr sz="2000">
              <a:latin typeface="Arial"/>
              <a:cs typeface="Arial"/>
            </a:endParaRPr>
          </a:p>
          <a:p>
            <a:pPr marL="469900" marR="234315" indent="-457200">
              <a:lnSpc>
                <a:spcPct val="100000"/>
              </a:lnSpc>
              <a:spcBef>
                <a:spcPts val="480"/>
              </a:spcBef>
              <a:buFont typeface="Arial"/>
              <a:buAutoNum type="arabicPeriod"/>
              <a:tabLst>
                <a:tab pos="469900" algn="l"/>
              </a:tabLst>
            </a:pPr>
            <a:r>
              <a:rPr dirty="0" sz="2000">
                <a:latin typeface="Arial"/>
                <a:cs typeface="Arial"/>
              </a:rPr>
              <a:t>Candidates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must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ea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 minimum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average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10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ore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1.75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>
                <a:latin typeface="Arial"/>
                <a:cs typeface="Arial"/>
              </a:rPr>
              <a:t> Compone</a:t>
            </a:r>
            <a:r>
              <a:rPr dirty="0" sz="2000" spc="5">
                <a:latin typeface="Arial"/>
                <a:cs typeface="Arial"/>
              </a:rPr>
              <a:t>n</a:t>
            </a:r>
            <a:r>
              <a:rPr dirty="0" sz="2000">
                <a:latin typeface="Arial"/>
                <a:cs typeface="Arial"/>
              </a:rPr>
              <a:t>t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1: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Content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Kno</a:t>
            </a:r>
            <a:r>
              <a:rPr dirty="0" sz="2000" spc="5">
                <a:latin typeface="Arial"/>
                <a:cs typeface="Arial"/>
              </a:rPr>
              <a:t>w</a:t>
            </a:r>
            <a:r>
              <a:rPr dirty="0" sz="2000">
                <a:latin typeface="Arial"/>
                <a:cs typeface="Arial"/>
              </a:rPr>
              <a:t>le</a:t>
            </a:r>
            <a:r>
              <a:rPr dirty="0" sz="2000" spc="5">
                <a:latin typeface="Arial"/>
                <a:cs typeface="Arial"/>
              </a:rPr>
              <a:t>d</a:t>
            </a:r>
            <a:r>
              <a:rPr dirty="0" sz="2000">
                <a:latin typeface="Arial"/>
                <a:cs typeface="Arial"/>
              </a:rPr>
              <a:t>g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,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w</a:t>
            </a:r>
            <a:r>
              <a:rPr dirty="0" sz="2000">
                <a:latin typeface="Arial"/>
                <a:cs typeface="Arial"/>
              </a:rPr>
              <a:t>hi</a:t>
            </a:r>
            <a:r>
              <a:rPr dirty="0" sz="2000" spc="10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h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also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fer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ed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>
                <a:latin typeface="Arial"/>
                <a:cs typeface="Arial"/>
              </a:rPr>
              <a:t> As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sme</a:t>
            </a:r>
            <a:r>
              <a:rPr dirty="0" sz="2000" spc="-10">
                <a:latin typeface="Arial"/>
                <a:cs typeface="Arial"/>
              </a:rPr>
              <a:t>n</a:t>
            </a:r>
            <a:r>
              <a:rPr dirty="0" sz="2000">
                <a:latin typeface="Arial"/>
                <a:cs typeface="Arial"/>
              </a:rPr>
              <a:t>t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Center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Section.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average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10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ore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1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sment</a:t>
            </a:r>
            <a:r>
              <a:rPr dirty="0" sz="2000">
                <a:latin typeface="Arial"/>
                <a:cs typeface="Arial"/>
              </a:rPr>
              <a:t> Center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ection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based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10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eraging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ores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from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three</a:t>
            </a:r>
            <a:r>
              <a:rPr dirty="0" sz="2000">
                <a:latin typeface="Arial"/>
                <a:cs typeface="Arial"/>
              </a:rPr>
              <a:t> c</a:t>
            </a:r>
            <a:r>
              <a:rPr dirty="0" sz="2000" spc="5">
                <a:latin typeface="Arial"/>
                <a:cs typeface="Arial"/>
              </a:rPr>
              <a:t>o</a:t>
            </a: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truc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ed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res</a:t>
            </a:r>
            <a:r>
              <a:rPr dirty="0" sz="2000" spc="5">
                <a:latin typeface="Arial"/>
                <a:cs typeface="Arial"/>
              </a:rPr>
              <a:t>p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exer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ises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lected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res</a:t>
            </a:r>
            <a:r>
              <a:rPr dirty="0" sz="2000" spc="5">
                <a:latin typeface="Arial"/>
                <a:cs typeface="Arial"/>
              </a:rPr>
              <a:t>p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ction.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buFont typeface="Arial"/>
              <a:buAutoNum type="arabicPeriod"/>
              <a:tabLst>
                <a:tab pos="469900" algn="l"/>
              </a:tabLst>
            </a:pPr>
            <a:r>
              <a:rPr dirty="0" sz="2000">
                <a:latin typeface="Arial"/>
                <a:cs typeface="Arial"/>
              </a:rPr>
              <a:t>Candidates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must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ea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 minimum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average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10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ore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1.75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>
                <a:latin typeface="Arial"/>
                <a:cs typeface="Arial"/>
              </a:rPr>
              <a:t> Components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2,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3,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4,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whi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h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also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kno</a:t>
            </a:r>
            <a:r>
              <a:rPr dirty="0" sz="2000" spc="5">
                <a:latin typeface="Arial"/>
                <a:cs typeface="Arial"/>
              </a:rPr>
              <a:t>w</a:t>
            </a: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P</a:t>
            </a:r>
            <a:r>
              <a:rPr dirty="0" sz="2000">
                <a:latin typeface="Arial"/>
                <a:cs typeface="Arial"/>
              </a:rPr>
              <a:t>ort</a:t>
            </a:r>
            <a:r>
              <a:rPr dirty="0" sz="2000" spc="-10">
                <a:latin typeface="Arial"/>
                <a:cs typeface="Arial"/>
              </a:rPr>
              <a:t>f</a:t>
            </a:r>
            <a:r>
              <a:rPr dirty="0" sz="2000">
                <a:latin typeface="Arial"/>
                <a:cs typeface="Arial"/>
              </a:rPr>
              <a:t>olio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ection.</a:t>
            </a:r>
            <a:r>
              <a:rPr dirty="0" sz="2000">
                <a:latin typeface="Arial"/>
                <a:cs typeface="Arial"/>
              </a:rPr>
              <a:t> The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average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10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ore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Port</a:t>
            </a:r>
            <a:r>
              <a:rPr dirty="0" sz="2000" spc="-10">
                <a:latin typeface="Arial"/>
                <a:cs typeface="Arial"/>
              </a:rPr>
              <a:t>f</a:t>
            </a:r>
            <a:r>
              <a:rPr dirty="0" sz="2000">
                <a:latin typeface="Arial"/>
                <a:cs typeface="Arial"/>
              </a:rPr>
              <a:t>olio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Section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 ba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ed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averaging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>
                <a:latin typeface="Arial"/>
                <a:cs typeface="Arial"/>
              </a:rPr>
              <a:t> s</a:t>
            </a:r>
            <a:r>
              <a:rPr dirty="0" sz="2000" spc="10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ores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from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three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referenced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</a:t>
            </a:r>
            <a:r>
              <a:rPr dirty="0" sz="2000" spc="5">
                <a:latin typeface="Arial"/>
                <a:cs typeface="Arial"/>
              </a:rPr>
              <a:t>o</a:t>
            </a:r>
            <a:r>
              <a:rPr dirty="0" sz="2000">
                <a:latin typeface="Arial"/>
                <a:cs typeface="Arial"/>
              </a:rPr>
              <a:t>mpone</a:t>
            </a:r>
            <a:r>
              <a:rPr dirty="0" sz="2000" spc="5">
                <a:latin typeface="Arial"/>
                <a:cs typeface="Arial"/>
              </a:rPr>
              <a:t>n</a:t>
            </a:r>
            <a:r>
              <a:rPr dirty="0" sz="2000">
                <a:latin typeface="Arial"/>
                <a:cs typeface="Arial"/>
              </a:rPr>
              <a:t>ts.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354"/>
              </a:lnSpc>
            </a:pPr>
            <a:r>
              <a:rPr dirty="0" sz="2800" spc="-20"/>
              <a:t>What</a:t>
            </a:r>
            <a:r>
              <a:rPr dirty="0" sz="2800" spc="-5"/>
              <a:t> </a:t>
            </a:r>
            <a:r>
              <a:rPr dirty="0" sz="2800" spc="-15"/>
              <a:t>has</a:t>
            </a:r>
            <a:r>
              <a:rPr dirty="0" sz="2800" spc="10"/>
              <a:t> </a:t>
            </a:r>
            <a:r>
              <a:rPr dirty="0" sz="2800" spc="-15"/>
              <a:t>c</a:t>
            </a:r>
            <a:r>
              <a:rPr dirty="0" sz="2800" spc="-15"/>
              <a:t>h</a:t>
            </a:r>
            <a:r>
              <a:rPr dirty="0" sz="2800" spc="-20"/>
              <a:t>an</a:t>
            </a:r>
            <a:r>
              <a:rPr dirty="0" sz="2800" spc="-15"/>
              <a:t>g</a:t>
            </a:r>
            <a:r>
              <a:rPr dirty="0" sz="2800" spc="-20"/>
              <a:t>ed?</a:t>
            </a:r>
            <a:endParaRPr sz="2800"/>
          </a:p>
          <a:p>
            <a:pPr algn="ctr" marL="1270">
              <a:lnSpc>
                <a:spcPts val="4075"/>
              </a:lnSpc>
            </a:pPr>
            <a:r>
              <a:rPr dirty="0" sz="3400" spc="-20"/>
              <a:t>Floor</a:t>
            </a:r>
            <a:r>
              <a:rPr dirty="0" sz="3400" spc="-5"/>
              <a:t> </a:t>
            </a:r>
            <a:r>
              <a:rPr dirty="0" sz="3400" spc="-20"/>
              <a:t>S</a:t>
            </a:r>
            <a:r>
              <a:rPr dirty="0" sz="3400" spc="-20"/>
              <a:t>core</a:t>
            </a:r>
            <a:endParaRPr sz="3400"/>
          </a:p>
        </p:txBody>
      </p:sp>
      <p:sp>
        <p:nvSpPr>
          <p:cNvPr id="3" name="object 3"/>
          <p:cNvSpPr/>
          <p:nvPr/>
        </p:nvSpPr>
        <p:spPr>
          <a:xfrm>
            <a:off x="705612" y="1522475"/>
            <a:ext cx="7732776" cy="4223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354"/>
              </a:lnSpc>
            </a:pPr>
            <a:r>
              <a:rPr dirty="0" sz="2800" spc="-20"/>
              <a:t>What</a:t>
            </a:r>
            <a:r>
              <a:rPr dirty="0" sz="2800" spc="-5"/>
              <a:t> </a:t>
            </a:r>
            <a:r>
              <a:rPr dirty="0" sz="2800" spc="-15"/>
              <a:t>has</a:t>
            </a:r>
            <a:r>
              <a:rPr dirty="0" sz="2800" spc="10"/>
              <a:t> </a:t>
            </a:r>
            <a:r>
              <a:rPr dirty="0" sz="2800" spc="-15"/>
              <a:t>c</a:t>
            </a:r>
            <a:r>
              <a:rPr dirty="0" sz="2800" spc="-15"/>
              <a:t>h</a:t>
            </a:r>
            <a:r>
              <a:rPr dirty="0" sz="2800" spc="-20"/>
              <a:t>an</a:t>
            </a:r>
            <a:r>
              <a:rPr dirty="0" sz="2800" spc="-15"/>
              <a:t>g</a:t>
            </a:r>
            <a:r>
              <a:rPr dirty="0" sz="2800" spc="-20"/>
              <a:t>ed?</a:t>
            </a:r>
            <a:endParaRPr sz="2800"/>
          </a:p>
          <a:p>
            <a:pPr algn="ctr" marL="0">
              <a:lnSpc>
                <a:spcPts val="4040"/>
              </a:lnSpc>
            </a:pPr>
            <a:r>
              <a:rPr dirty="0" sz="3400" spc="-100"/>
              <a:t>W</a:t>
            </a:r>
            <a:r>
              <a:rPr dirty="0" sz="3400" spc="-20"/>
              <a:t>eig</a:t>
            </a:r>
            <a:r>
              <a:rPr dirty="0" sz="3400" spc="-35"/>
              <a:t>h</a:t>
            </a:r>
            <a:r>
              <a:rPr dirty="0" sz="3400" spc="-15"/>
              <a:t>ting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289966" y="1609106"/>
            <a:ext cx="8505825" cy="3589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Though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weights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ross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1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sment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Center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(40%)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Port</a:t>
            </a:r>
            <a:r>
              <a:rPr dirty="0" sz="2000" spc="-10">
                <a:latin typeface="Arial"/>
                <a:cs typeface="Arial"/>
              </a:rPr>
              <a:t>f</a:t>
            </a:r>
            <a:r>
              <a:rPr dirty="0" sz="2000">
                <a:latin typeface="Arial"/>
                <a:cs typeface="Arial"/>
              </a:rPr>
              <a:t>olio</a:t>
            </a:r>
            <a:r>
              <a:rPr dirty="0" sz="2000">
                <a:latin typeface="Arial"/>
                <a:cs typeface="Arial"/>
              </a:rPr>
              <a:t> (60%)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ections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remain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same,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weights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indi</a:t>
            </a:r>
            <a:r>
              <a:rPr dirty="0" sz="2000" spc="-10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idual 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omponen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 were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ne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 spc="-10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ily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rev</a:t>
            </a:r>
            <a:r>
              <a:rPr dirty="0" sz="2000" spc="-10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d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reflect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new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</a:t>
            </a:r>
            <a:r>
              <a:rPr dirty="0" sz="2000" spc="5">
                <a:latin typeface="Arial"/>
                <a:cs typeface="Arial"/>
              </a:rPr>
              <a:t>o</a:t>
            </a:r>
            <a:r>
              <a:rPr dirty="0" sz="2000">
                <a:latin typeface="Arial"/>
                <a:cs typeface="Arial"/>
              </a:rPr>
              <a:t>mpo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it</a:t>
            </a:r>
            <a:r>
              <a:rPr dirty="0" sz="2000" spc="-10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these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ction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b="1">
                <a:latin typeface="Arial"/>
                <a:cs typeface="Arial"/>
              </a:rPr>
              <a:t>A</a:t>
            </a:r>
            <a:r>
              <a:rPr dirty="0" sz="2400" spc="-10" b="1">
                <a:latin typeface="Arial"/>
                <a:cs typeface="Arial"/>
              </a:rPr>
              <a:t>s</a:t>
            </a:r>
            <a:r>
              <a:rPr dirty="0" sz="2400" b="1">
                <a:latin typeface="Arial"/>
                <a:cs typeface="Arial"/>
              </a:rPr>
              <a:t>se</a:t>
            </a:r>
            <a:r>
              <a:rPr dirty="0" sz="2400" spc="-10" b="1">
                <a:latin typeface="Arial"/>
                <a:cs typeface="Arial"/>
              </a:rPr>
              <a:t>s</a:t>
            </a:r>
            <a:r>
              <a:rPr dirty="0" sz="2400" b="1">
                <a:latin typeface="Arial"/>
                <a:cs typeface="Arial"/>
              </a:rPr>
              <a:t>sment</a:t>
            </a:r>
            <a:r>
              <a:rPr dirty="0" sz="2400" spc="3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C</a:t>
            </a:r>
            <a:r>
              <a:rPr dirty="0" sz="2400" spc="-10" b="1">
                <a:latin typeface="Arial"/>
                <a:cs typeface="Arial"/>
              </a:rPr>
              <a:t>e</a:t>
            </a:r>
            <a:r>
              <a:rPr dirty="0" sz="2400" b="1">
                <a:latin typeface="Arial"/>
                <a:cs typeface="Arial"/>
              </a:rPr>
              <a:t>nter</a:t>
            </a:r>
            <a:r>
              <a:rPr dirty="0" sz="2400" spc="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(Compon</a:t>
            </a:r>
            <a:r>
              <a:rPr dirty="0" sz="2400" spc="-10" b="1">
                <a:latin typeface="Arial"/>
                <a:cs typeface="Arial"/>
              </a:rPr>
              <a:t>e</a:t>
            </a:r>
            <a:r>
              <a:rPr dirty="0" sz="2400" b="1">
                <a:latin typeface="Arial"/>
                <a:cs typeface="Arial"/>
              </a:rPr>
              <a:t>nt 1)</a:t>
            </a:r>
            <a:r>
              <a:rPr dirty="0" sz="2400" spc="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–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40%</a:t>
            </a:r>
            <a:endParaRPr sz="24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756920" algn="l"/>
              </a:tabLst>
            </a:pPr>
            <a:r>
              <a:rPr dirty="0" sz="2300">
                <a:latin typeface="Arial"/>
                <a:cs typeface="Arial"/>
              </a:rPr>
              <a:t>spl</a:t>
            </a:r>
            <a:r>
              <a:rPr dirty="0" sz="2300" spc="5">
                <a:latin typeface="Arial"/>
                <a:cs typeface="Arial"/>
              </a:rPr>
              <a:t>i</a:t>
            </a:r>
            <a:r>
              <a:rPr dirty="0" sz="2300">
                <a:latin typeface="Arial"/>
                <a:cs typeface="Arial"/>
              </a:rPr>
              <a:t>t</a:t>
            </a:r>
            <a:r>
              <a:rPr dirty="0" sz="2300" spc="-2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equally</a:t>
            </a:r>
            <a:r>
              <a:rPr dirty="0" sz="2300" spc="-4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between</a:t>
            </a:r>
            <a:r>
              <a:rPr dirty="0" sz="2300" spc="-5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CRI and</a:t>
            </a:r>
            <a:r>
              <a:rPr dirty="0" sz="2300" spc="-4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SRI</a:t>
            </a:r>
            <a:endParaRPr sz="23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b="1">
                <a:latin typeface="Arial"/>
                <a:cs typeface="Arial"/>
              </a:rPr>
              <a:t>Portfolio</a:t>
            </a:r>
            <a:r>
              <a:rPr dirty="0" sz="2400" spc="-3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(Compon</a:t>
            </a:r>
            <a:r>
              <a:rPr dirty="0" sz="2400" spc="-10" b="1">
                <a:latin typeface="Arial"/>
                <a:cs typeface="Arial"/>
              </a:rPr>
              <a:t>e</a:t>
            </a:r>
            <a:r>
              <a:rPr dirty="0" sz="2400" b="1">
                <a:latin typeface="Arial"/>
                <a:cs typeface="Arial"/>
              </a:rPr>
              <a:t>nts 2, </a:t>
            </a:r>
            <a:r>
              <a:rPr dirty="0" sz="2400" spc="-10" b="1">
                <a:latin typeface="Arial"/>
                <a:cs typeface="Arial"/>
              </a:rPr>
              <a:t>3</a:t>
            </a:r>
            <a:r>
              <a:rPr dirty="0" sz="2400" b="1">
                <a:latin typeface="Arial"/>
                <a:cs typeface="Arial"/>
              </a:rPr>
              <a:t>, a</a:t>
            </a:r>
            <a:r>
              <a:rPr dirty="0" sz="2400" spc="-10" b="1">
                <a:latin typeface="Arial"/>
                <a:cs typeface="Arial"/>
              </a:rPr>
              <a:t>n</a:t>
            </a:r>
            <a:r>
              <a:rPr dirty="0" sz="2400" b="1">
                <a:latin typeface="Arial"/>
                <a:cs typeface="Arial"/>
              </a:rPr>
              <a:t>d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4) </a:t>
            </a:r>
            <a:r>
              <a:rPr dirty="0" sz="2400" b="1">
                <a:latin typeface="Arial"/>
                <a:cs typeface="Arial"/>
              </a:rPr>
              <a:t>– </a:t>
            </a:r>
            <a:r>
              <a:rPr dirty="0" sz="2400" spc="-5" b="1">
                <a:latin typeface="Arial"/>
                <a:cs typeface="Arial"/>
              </a:rPr>
              <a:t>60</a:t>
            </a:r>
            <a:r>
              <a:rPr dirty="0" sz="2400" b="1">
                <a:latin typeface="Arial"/>
                <a:cs typeface="Arial"/>
              </a:rPr>
              <a:t>%</a:t>
            </a:r>
            <a:endParaRPr sz="2400">
              <a:latin typeface="Arial"/>
              <a:cs typeface="Arial"/>
            </a:endParaRPr>
          </a:p>
          <a:p>
            <a:pPr lvl="1" marL="756285" indent="-342900">
              <a:lnSpc>
                <a:spcPct val="100000"/>
              </a:lnSpc>
              <a:spcBef>
                <a:spcPts val="545"/>
              </a:spcBef>
              <a:buFont typeface="Arial"/>
              <a:buChar char="•"/>
              <a:tabLst>
                <a:tab pos="756920" algn="l"/>
              </a:tabLst>
            </a:pPr>
            <a:r>
              <a:rPr dirty="0" sz="2300">
                <a:latin typeface="Arial"/>
                <a:cs typeface="Arial"/>
              </a:rPr>
              <a:t>D</a:t>
            </a:r>
            <a:r>
              <a:rPr dirty="0" sz="2300" spc="5">
                <a:latin typeface="Arial"/>
                <a:cs typeface="Arial"/>
              </a:rPr>
              <a:t>i</a:t>
            </a:r>
            <a:r>
              <a:rPr dirty="0" sz="2300" spc="-45">
                <a:latin typeface="Arial"/>
                <a:cs typeface="Arial"/>
              </a:rPr>
              <a:t>f</a:t>
            </a:r>
            <a:r>
              <a:rPr dirty="0" sz="2300">
                <a:latin typeface="Arial"/>
                <a:cs typeface="Arial"/>
              </a:rPr>
              <a:t>feren</a:t>
            </a:r>
            <a:r>
              <a:rPr dirty="0" sz="2300" spc="-15">
                <a:latin typeface="Arial"/>
                <a:cs typeface="Arial"/>
              </a:rPr>
              <a:t>t</a:t>
            </a:r>
            <a:r>
              <a:rPr dirty="0" sz="2300">
                <a:latin typeface="Arial"/>
                <a:cs typeface="Arial"/>
              </a:rPr>
              <a:t>ia</a:t>
            </a:r>
            <a:r>
              <a:rPr dirty="0" sz="2300" spc="-10">
                <a:latin typeface="Arial"/>
                <a:cs typeface="Arial"/>
              </a:rPr>
              <a:t>t</a:t>
            </a:r>
            <a:r>
              <a:rPr dirty="0" sz="2300">
                <a:latin typeface="Arial"/>
                <a:cs typeface="Arial"/>
              </a:rPr>
              <a:t>ion</a:t>
            </a:r>
            <a:r>
              <a:rPr dirty="0" sz="2300" spc="-5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in Instruction</a:t>
            </a:r>
            <a:r>
              <a:rPr dirty="0" sz="2300" spc="-5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(C</a:t>
            </a:r>
            <a:r>
              <a:rPr dirty="0" sz="2300" spc="5">
                <a:latin typeface="Arial"/>
                <a:cs typeface="Arial"/>
              </a:rPr>
              <a:t>2</a:t>
            </a:r>
            <a:r>
              <a:rPr dirty="0" sz="2300">
                <a:latin typeface="Arial"/>
                <a:cs typeface="Arial"/>
              </a:rPr>
              <a:t>)</a:t>
            </a:r>
            <a:r>
              <a:rPr dirty="0" sz="2300" spc="-2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–</a:t>
            </a:r>
            <a:r>
              <a:rPr dirty="0" sz="2300" spc="-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2</a:t>
            </a:r>
            <a:r>
              <a:rPr dirty="0" sz="2300" spc="5">
                <a:latin typeface="Arial"/>
                <a:cs typeface="Arial"/>
              </a:rPr>
              <a:t>5</a:t>
            </a:r>
            <a:r>
              <a:rPr dirty="0" sz="2300">
                <a:latin typeface="Arial"/>
                <a:cs typeface="Arial"/>
              </a:rPr>
              <a:t>%</a:t>
            </a:r>
            <a:endParaRPr sz="2300">
              <a:latin typeface="Arial"/>
              <a:cs typeface="Arial"/>
            </a:endParaRPr>
          </a:p>
          <a:p>
            <a:pPr lvl="1" marL="756285" indent="-342900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756920" algn="l"/>
              </a:tabLst>
            </a:pPr>
            <a:r>
              <a:rPr dirty="0" sz="2300" spc="-260">
                <a:latin typeface="Arial"/>
                <a:cs typeface="Arial"/>
              </a:rPr>
              <a:t>T</a:t>
            </a:r>
            <a:r>
              <a:rPr dirty="0" sz="2300">
                <a:latin typeface="Arial"/>
                <a:cs typeface="Arial"/>
              </a:rPr>
              <a:t>eachi</a:t>
            </a:r>
            <a:r>
              <a:rPr dirty="0" sz="2300" spc="-10">
                <a:latin typeface="Arial"/>
                <a:cs typeface="Arial"/>
              </a:rPr>
              <a:t>n</a:t>
            </a:r>
            <a:r>
              <a:rPr dirty="0" sz="2300">
                <a:latin typeface="Arial"/>
                <a:cs typeface="Arial"/>
              </a:rPr>
              <a:t>g</a:t>
            </a:r>
            <a:r>
              <a:rPr dirty="0" sz="2300" spc="-5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Prac</a:t>
            </a:r>
            <a:r>
              <a:rPr dirty="0" sz="2300" spc="-10">
                <a:latin typeface="Arial"/>
                <a:cs typeface="Arial"/>
              </a:rPr>
              <a:t>t</a:t>
            </a:r>
            <a:r>
              <a:rPr dirty="0" sz="2300">
                <a:latin typeface="Arial"/>
                <a:cs typeface="Arial"/>
              </a:rPr>
              <a:t>ice</a:t>
            </a:r>
            <a:r>
              <a:rPr dirty="0" sz="2300" spc="-2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and</a:t>
            </a:r>
            <a:r>
              <a:rPr dirty="0" sz="2300" spc="-2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Learning</a:t>
            </a:r>
            <a:r>
              <a:rPr dirty="0" sz="2300" spc="-5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En</a:t>
            </a:r>
            <a:r>
              <a:rPr dirty="0" sz="2300" spc="-15">
                <a:latin typeface="Arial"/>
                <a:cs typeface="Arial"/>
              </a:rPr>
              <a:t>v</a:t>
            </a:r>
            <a:r>
              <a:rPr dirty="0" sz="2300">
                <a:latin typeface="Arial"/>
                <a:cs typeface="Arial"/>
              </a:rPr>
              <a:t>ironm</a:t>
            </a:r>
            <a:r>
              <a:rPr dirty="0" sz="2300" spc="-15">
                <a:latin typeface="Arial"/>
                <a:cs typeface="Arial"/>
              </a:rPr>
              <a:t>e</a:t>
            </a:r>
            <a:r>
              <a:rPr dirty="0" sz="2300">
                <a:latin typeface="Arial"/>
                <a:cs typeface="Arial"/>
              </a:rPr>
              <a:t>nt</a:t>
            </a:r>
            <a:r>
              <a:rPr dirty="0" sz="2300" spc="-4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(C3)</a:t>
            </a:r>
            <a:r>
              <a:rPr dirty="0" sz="2300" spc="-1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–</a:t>
            </a:r>
            <a:r>
              <a:rPr dirty="0" sz="2300" spc="-1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50%</a:t>
            </a:r>
            <a:endParaRPr sz="2300">
              <a:latin typeface="Arial"/>
              <a:cs typeface="Arial"/>
            </a:endParaRPr>
          </a:p>
          <a:p>
            <a:pPr lvl="1" marL="756285" indent="-342900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756920" algn="l"/>
              </a:tabLst>
            </a:pPr>
            <a:r>
              <a:rPr dirty="0" sz="2300">
                <a:latin typeface="Arial"/>
                <a:cs typeface="Arial"/>
              </a:rPr>
              <a:t>Reflecti</a:t>
            </a:r>
            <a:r>
              <a:rPr dirty="0" sz="2300" spc="-10">
                <a:latin typeface="Arial"/>
                <a:cs typeface="Arial"/>
              </a:rPr>
              <a:t>v</a:t>
            </a:r>
            <a:r>
              <a:rPr dirty="0" sz="2300">
                <a:latin typeface="Arial"/>
                <a:cs typeface="Arial"/>
              </a:rPr>
              <a:t>e</a:t>
            </a:r>
            <a:r>
              <a:rPr dirty="0" sz="2300" spc="-2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and</a:t>
            </a:r>
            <a:r>
              <a:rPr dirty="0" sz="2300" spc="-2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E</a:t>
            </a:r>
            <a:r>
              <a:rPr dirty="0" sz="2300" spc="-45">
                <a:latin typeface="Arial"/>
                <a:cs typeface="Arial"/>
              </a:rPr>
              <a:t>f</a:t>
            </a:r>
            <a:r>
              <a:rPr dirty="0" sz="2300">
                <a:latin typeface="Arial"/>
                <a:cs typeface="Arial"/>
              </a:rPr>
              <a:t>fecti</a:t>
            </a:r>
            <a:r>
              <a:rPr dirty="0" sz="2300" spc="-15">
                <a:latin typeface="Arial"/>
                <a:cs typeface="Arial"/>
              </a:rPr>
              <a:t>v</a:t>
            </a:r>
            <a:r>
              <a:rPr dirty="0" sz="2300">
                <a:latin typeface="Arial"/>
                <a:cs typeface="Arial"/>
              </a:rPr>
              <a:t>e</a:t>
            </a:r>
            <a:r>
              <a:rPr dirty="0" sz="2300" spc="-1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Practitio</a:t>
            </a:r>
            <a:r>
              <a:rPr dirty="0" sz="2300" spc="5">
                <a:latin typeface="Arial"/>
                <a:cs typeface="Arial"/>
              </a:rPr>
              <a:t>n</a:t>
            </a:r>
            <a:r>
              <a:rPr dirty="0" sz="2300" spc="-10">
                <a:latin typeface="Arial"/>
                <a:cs typeface="Arial"/>
              </a:rPr>
              <a:t>e</a:t>
            </a:r>
            <a:r>
              <a:rPr dirty="0" sz="2300">
                <a:latin typeface="Arial"/>
                <a:cs typeface="Arial"/>
              </a:rPr>
              <a:t>r</a:t>
            </a:r>
            <a:r>
              <a:rPr dirty="0" sz="2300" spc="-15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(C</a:t>
            </a:r>
            <a:r>
              <a:rPr dirty="0" sz="2300" spc="-10">
                <a:latin typeface="Arial"/>
                <a:cs typeface="Arial"/>
              </a:rPr>
              <a:t>4</a:t>
            </a:r>
            <a:r>
              <a:rPr dirty="0" sz="2300">
                <a:latin typeface="Arial"/>
                <a:cs typeface="Arial"/>
              </a:rPr>
              <a:t>)</a:t>
            </a:r>
            <a:r>
              <a:rPr dirty="0" sz="2300" spc="-1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–</a:t>
            </a:r>
            <a:r>
              <a:rPr dirty="0" sz="2300" spc="-40">
                <a:latin typeface="Arial"/>
                <a:cs typeface="Arial"/>
              </a:rPr>
              <a:t> </a:t>
            </a:r>
            <a:r>
              <a:rPr dirty="0" sz="2300">
                <a:latin typeface="Arial"/>
                <a:cs typeface="Arial"/>
              </a:rPr>
              <a:t>25%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354"/>
              </a:lnSpc>
            </a:pPr>
            <a:r>
              <a:rPr dirty="0" sz="2800" spc="-20"/>
              <a:t>What</a:t>
            </a:r>
            <a:r>
              <a:rPr dirty="0" sz="2800" spc="-5"/>
              <a:t> </a:t>
            </a:r>
            <a:r>
              <a:rPr dirty="0" sz="2800" spc="-15"/>
              <a:t>has</a:t>
            </a:r>
            <a:r>
              <a:rPr dirty="0" sz="2800" spc="10"/>
              <a:t> </a:t>
            </a:r>
            <a:r>
              <a:rPr dirty="0" sz="2800" spc="-15"/>
              <a:t>c</a:t>
            </a:r>
            <a:r>
              <a:rPr dirty="0" sz="2800" spc="-15"/>
              <a:t>h</a:t>
            </a:r>
            <a:r>
              <a:rPr dirty="0" sz="2800" spc="-20"/>
              <a:t>an</a:t>
            </a:r>
            <a:r>
              <a:rPr dirty="0" sz="2800" spc="-15"/>
              <a:t>g</a:t>
            </a:r>
            <a:r>
              <a:rPr dirty="0" sz="2800" spc="-20"/>
              <a:t>ed?</a:t>
            </a:r>
            <a:endParaRPr sz="2800"/>
          </a:p>
          <a:p>
            <a:pPr algn="ctr">
              <a:lnSpc>
                <a:spcPts val="4075"/>
              </a:lnSpc>
            </a:pPr>
            <a:r>
              <a:rPr dirty="0" sz="3400" spc="-20"/>
              <a:t>Retake</a:t>
            </a:r>
            <a:r>
              <a:rPr dirty="0" sz="3400" spc="-5"/>
              <a:t> </a:t>
            </a:r>
            <a:r>
              <a:rPr dirty="0" sz="3400" spc="-15"/>
              <a:t>P</a:t>
            </a:r>
            <a:r>
              <a:rPr dirty="0" sz="3400" spc="-15"/>
              <a:t>olicy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767587" y="2018950"/>
            <a:ext cx="7924165" cy="267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0955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B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g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nn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ng</a:t>
            </a:r>
            <a:r>
              <a:rPr dirty="0" sz="2400" spc="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th the 201</a:t>
            </a:r>
            <a:r>
              <a:rPr dirty="0" sz="2400" spc="5">
                <a:latin typeface="Arial"/>
                <a:cs typeface="Arial"/>
              </a:rPr>
              <a:t>4</a:t>
            </a:r>
            <a:r>
              <a:rPr dirty="0" sz="2400">
                <a:latin typeface="Arial"/>
                <a:cs typeface="Arial"/>
              </a:rPr>
              <a:t>-15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cycle, firs</a:t>
            </a:r>
            <a:r>
              <a:rPr dirty="0" sz="2400" spc="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-time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cand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dates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ll</a:t>
            </a:r>
            <a:r>
              <a:rPr dirty="0" sz="2400">
                <a:latin typeface="Arial"/>
                <a:cs typeface="Arial"/>
              </a:rPr>
              <a:t> be a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w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retake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 compo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ent,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regardle</a:t>
            </a:r>
            <a:r>
              <a:rPr dirty="0" sz="2400" spc="-10">
                <a:latin typeface="Arial"/>
                <a:cs typeface="Arial"/>
              </a:rPr>
              <a:t>s</a:t>
            </a:r>
            <a:r>
              <a:rPr dirty="0" sz="2400">
                <a:latin typeface="Arial"/>
                <a:cs typeface="Arial"/>
              </a:rPr>
              <a:t>s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 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revious</a:t>
            </a:r>
            <a:r>
              <a:rPr dirty="0" sz="2400">
                <a:latin typeface="Arial"/>
                <a:cs typeface="Arial"/>
              </a:rPr>
              <a:t> score earned.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Previ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us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po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icy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not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w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retakes 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f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10">
                <a:latin typeface="Arial"/>
                <a:cs typeface="Arial"/>
              </a:rPr>
              <a:t>c</a:t>
            </a:r>
            <a:r>
              <a:rPr dirty="0" sz="2400">
                <a:latin typeface="Arial"/>
                <a:cs typeface="Arial"/>
              </a:rPr>
              <a:t>an</a:t>
            </a:r>
            <a:r>
              <a:rPr dirty="0" sz="2400" spc="-10">
                <a:latin typeface="Arial"/>
                <a:cs typeface="Arial"/>
              </a:rPr>
              <a:t>d</a:t>
            </a:r>
            <a:r>
              <a:rPr dirty="0" sz="2400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d</a:t>
            </a:r>
            <a:r>
              <a:rPr dirty="0" sz="2400">
                <a:latin typeface="Arial"/>
                <a:cs typeface="Arial"/>
              </a:rPr>
              <a:t>ate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score</a:t>
            </a:r>
            <a:r>
              <a:rPr dirty="0" sz="2400">
                <a:latin typeface="Arial"/>
                <a:cs typeface="Arial"/>
              </a:rPr>
              <a:t> w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s 2.75 or high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 spc="-130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.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i="1">
                <a:latin typeface="Arial"/>
                <a:cs typeface="Arial"/>
              </a:rPr>
              <a:t>N</a:t>
            </a:r>
            <a:r>
              <a:rPr dirty="0" sz="2400" spc="-10" i="1">
                <a:latin typeface="Arial"/>
                <a:cs typeface="Arial"/>
              </a:rPr>
              <a:t>o</a:t>
            </a:r>
            <a:r>
              <a:rPr dirty="0" sz="2400" i="1">
                <a:latin typeface="Arial"/>
                <a:cs typeface="Arial"/>
              </a:rPr>
              <a:t>te that can</a:t>
            </a:r>
            <a:r>
              <a:rPr dirty="0" sz="2400" spc="-10" i="1">
                <a:latin typeface="Arial"/>
                <a:cs typeface="Arial"/>
              </a:rPr>
              <a:t>d</a:t>
            </a:r>
            <a:r>
              <a:rPr dirty="0" sz="2400" i="1">
                <a:latin typeface="Arial"/>
                <a:cs typeface="Arial"/>
              </a:rPr>
              <a:t>i</a:t>
            </a:r>
            <a:r>
              <a:rPr dirty="0" sz="2400" spc="-10" i="1">
                <a:latin typeface="Arial"/>
                <a:cs typeface="Arial"/>
              </a:rPr>
              <a:t>d</a:t>
            </a:r>
            <a:r>
              <a:rPr dirty="0" sz="2400" i="1">
                <a:latin typeface="Arial"/>
                <a:cs typeface="Arial"/>
              </a:rPr>
              <a:t>ates</a:t>
            </a:r>
            <a:r>
              <a:rPr dirty="0" sz="2400" spc="25" i="1">
                <a:latin typeface="Arial"/>
                <a:cs typeface="Arial"/>
              </a:rPr>
              <a:t> </a:t>
            </a:r>
            <a:r>
              <a:rPr dirty="0" sz="2400" i="1">
                <a:latin typeface="Arial"/>
                <a:cs typeface="Arial"/>
              </a:rPr>
              <a:t>best</a:t>
            </a:r>
            <a:r>
              <a:rPr dirty="0" sz="2400" spc="-10" i="1">
                <a:latin typeface="Arial"/>
                <a:cs typeface="Arial"/>
              </a:rPr>
              <a:t> </a:t>
            </a:r>
            <a:r>
              <a:rPr dirty="0" sz="2400" i="1">
                <a:latin typeface="Arial"/>
                <a:cs typeface="Arial"/>
              </a:rPr>
              <a:t>score </a:t>
            </a:r>
            <a:r>
              <a:rPr dirty="0" sz="2400" spc="5" i="1">
                <a:latin typeface="Arial"/>
                <a:cs typeface="Arial"/>
              </a:rPr>
              <a:t>(</a:t>
            </a:r>
            <a:r>
              <a:rPr dirty="0" sz="2400" i="1">
                <a:latin typeface="Arial"/>
                <a:cs typeface="Arial"/>
              </a:rPr>
              <a:t>not</a:t>
            </a:r>
            <a:r>
              <a:rPr dirty="0" sz="2400" i="1">
                <a:latin typeface="Arial"/>
                <a:cs typeface="Arial"/>
              </a:rPr>
              <a:t> </a:t>
            </a:r>
            <a:r>
              <a:rPr dirty="0" sz="2400" spc="-20" i="1">
                <a:latin typeface="Arial"/>
                <a:cs typeface="Arial"/>
              </a:rPr>
              <a:t>m</a:t>
            </a:r>
            <a:r>
              <a:rPr dirty="0" sz="2400" i="1">
                <a:latin typeface="Arial"/>
                <a:cs typeface="Arial"/>
              </a:rPr>
              <a:t>ost</a:t>
            </a:r>
            <a:r>
              <a:rPr dirty="0" sz="2400" spc="15" i="1">
                <a:latin typeface="Arial"/>
                <a:cs typeface="Arial"/>
              </a:rPr>
              <a:t> </a:t>
            </a:r>
            <a:r>
              <a:rPr dirty="0" sz="2400" i="1">
                <a:latin typeface="Arial"/>
                <a:cs typeface="Arial"/>
              </a:rPr>
              <a:t>recent score) </a:t>
            </a:r>
            <a:r>
              <a:rPr dirty="0" sz="2400" spc="-15" i="1">
                <a:latin typeface="Arial"/>
                <a:cs typeface="Arial"/>
              </a:rPr>
              <a:t>i</a:t>
            </a:r>
            <a:r>
              <a:rPr dirty="0" sz="2400" i="1">
                <a:latin typeface="Arial"/>
                <a:cs typeface="Arial"/>
              </a:rPr>
              <a:t>s used</a:t>
            </a:r>
            <a:r>
              <a:rPr dirty="0" sz="2400" spc="10" i="1">
                <a:latin typeface="Arial"/>
                <a:cs typeface="Arial"/>
              </a:rPr>
              <a:t> </a:t>
            </a:r>
            <a:r>
              <a:rPr dirty="0" sz="2400" i="1">
                <a:latin typeface="Arial"/>
                <a:cs typeface="Arial"/>
              </a:rPr>
              <a:t>in</a:t>
            </a:r>
            <a:r>
              <a:rPr dirty="0" sz="2400" spc="5" i="1">
                <a:latin typeface="Arial"/>
                <a:cs typeface="Arial"/>
              </a:rPr>
              <a:t> </a:t>
            </a:r>
            <a:r>
              <a:rPr dirty="0" sz="2400" i="1">
                <a:latin typeface="Arial"/>
                <a:cs typeface="Arial"/>
              </a:rPr>
              <a:t>calc</a:t>
            </a:r>
            <a:r>
              <a:rPr dirty="0" sz="2400" spc="-10" i="1">
                <a:latin typeface="Arial"/>
                <a:cs typeface="Arial"/>
              </a:rPr>
              <a:t>u</a:t>
            </a:r>
            <a:r>
              <a:rPr dirty="0" sz="2400" i="1">
                <a:latin typeface="Arial"/>
                <a:cs typeface="Arial"/>
              </a:rPr>
              <a:t>l</a:t>
            </a:r>
            <a:r>
              <a:rPr dirty="0" sz="2400" spc="-10" i="1">
                <a:latin typeface="Arial"/>
                <a:cs typeface="Arial"/>
              </a:rPr>
              <a:t>a</a:t>
            </a:r>
            <a:r>
              <a:rPr dirty="0" sz="2400" i="1">
                <a:latin typeface="Arial"/>
                <a:cs typeface="Arial"/>
              </a:rPr>
              <a:t>ting</a:t>
            </a:r>
            <a:r>
              <a:rPr dirty="0" sz="2400" spc="30" i="1">
                <a:latin typeface="Arial"/>
                <a:cs typeface="Arial"/>
              </a:rPr>
              <a:t> </a:t>
            </a:r>
            <a:r>
              <a:rPr dirty="0" sz="2400" i="1">
                <a:latin typeface="Arial"/>
                <a:cs typeface="Arial"/>
              </a:rPr>
              <a:t>total</a:t>
            </a:r>
            <a:r>
              <a:rPr dirty="0" sz="2400" spc="-10" i="1">
                <a:latin typeface="Arial"/>
                <a:cs typeface="Arial"/>
              </a:rPr>
              <a:t> s</a:t>
            </a:r>
            <a:r>
              <a:rPr dirty="0" sz="2400" i="1">
                <a:latin typeface="Arial"/>
                <a:cs typeface="Arial"/>
              </a:rPr>
              <a:t>core.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8190" y="1723689"/>
            <a:ext cx="7573009" cy="2959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>
                <a:latin typeface="Arial"/>
                <a:cs typeface="Arial"/>
              </a:rPr>
              <a:t>Cur</a:t>
            </a:r>
            <a:r>
              <a:rPr dirty="0" sz="2800" spc="-5">
                <a:latin typeface="Arial"/>
                <a:cs typeface="Arial"/>
              </a:rPr>
              <a:t>r</a:t>
            </a:r>
            <a:r>
              <a:rPr dirty="0" sz="2800" spc="-20">
                <a:latin typeface="Arial"/>
                <a:cs typeface="Arial"/>
              </a:rPr>
              <a:t>e</a:t>
            </a:r>
            <a:r>
              <a:rPr dirty="0" sz="2800" spc="-15">
                <a:latin typeface="Arial"/>
                <a:cs typeface="Arial"/>
              </a:rPr>
              <a:t>n</a:t>
            </a:r>
            <a:r>
              <a:rPr dirty="0" sz="2800" spc="-10">
                <a:latin typeface="Arial"/>
                <a:cs typeface="Arial"/>
              </a:rPr>
              <a:t>tly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b</a:t>
            </a:r>
            <a:r>
              <a:rPr dirty="0" sz="2800" spc="-15">
                <a:latin typeface="Arial"/>
                <a:cs typeface="Arial"/>
              </a:rPr>
              <a:t>e</a:t>
            </a:r>
            <a:r>
              <a:rPr dirty="0" sz="2800" spc="-10">
                <a:latin typeface="Arial"/>
                <a:cs typeface="Arial"/>
              </a:rPr>
              <a:t>i</a:t>
            </a:r>
            <a:r>
              <a:rPr dirty="0" sz="2800" spc="-15">
                <a:latin typeface="Arial"/>
                <a:cs typeface="Arial"/>
              </a:rPr>
              <a:t>n</a:t>
            </a:r>
            <a:r>
              <a:rPr dirty="0" sz="2800" spc="-20">
                <a:latin typeface="Arial"/>
                <a:cs typeface="Arial"/>
              </a:rPr>
              <a:t>g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r</a:t>
            </a:r>
            <a:r>
              <a:rPr dirty="0" sz="2800" spc="-20">
                <a:latin typeface="Arial"/>
                <a:cs typeface="Arial"/>
              </a:rPr>
              <a:t>e</a:t>
            </a:r>
            <a:r>
              <a:rPr dirty="0" sz="2800" spc="-10">
                <a:latin typeface="Arial"/>
                <a:cs typeface="Arial"/>
              </a:rPr>
              <a:t>v</a:t>
            </a:r>
            <a:r>
              <a:rPr dirty="0" sz="2800" spc="-10">
                <a:latin typeface="Arial"/>
                <a:cs typeface="Arial"/>
              </a:rPr>
              <a:t>i</a:t>
            </a:r>
            <a:r>
              <a:rPr dirty="0" sz="2800" spc="-10">
                <a:latin typeface="Arial"/>
                <a:cs typeface="Arial"/>
              </a:rPr>
              <a:t>s</a:t>
            </a:r>
            <a:r>
              <a:rPr dirty="0" sz="2800" spc="-20">
                <a:latin typeface="Arial"/>
                <a:cs typeface="Arial"/>
              </a:rPr>
              <a:t>ed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a</a:t>
            </a:r>
            <a:r>
              <a:rPr dirty="0" sz="2800" spc="-10">
                <a:latin typeface="Arial"/>
                <a:cs typeface="Arial"/>
              </a:rPr>
              <a:t>n</a:t>
            </a:r>
            <a:r>
              <a:rPr dirty="0" sz="2800" spc="-20">
                <a:latin typeface="Arial"/>
                <a:cs typeface="Arial"/>
              </a:rPr>
              <a:t>d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t</a:t>
            </a:r>
            <a:r>
              <a:rPr dirty="0" sz="2800" spc="-20">
                <a:latin typeface="Arial"/>
                <a:cs typeface="Arial"/>
              </a:rPr>
              <a:t>o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be</a:t>
            </a:r>
            <a:r>
              <a:rPr dirty="0" sz="2800" spc="5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a</a:t>
            </a:r>
            <a:r>
              <a:rPr dirty="0" sz="2800" spc="-10">
                <a:latin typeface="Arial"/>
                <a:cs typeface="Arial"/>
              </a:rPr>
              <a:t>v</a:t>
            </a:r>
            <a:r>
              <a:rPr dirty="0" sz="2800" spc="-20">
                <a:latin typeface="Arial"/>
                <a:cs typeface="Arial"/>
              </a:rPr>
              <a:t>a</a:t>
            </a:r>
            <a:r>
              <a:rPr dirty="0" sz="2800" spc="-5">
                <a:latin typeface="Arial"/>
                <a:cs typeface="Arial"/>
              </a:rPr>
              <a:t>i</a:t>
            </a:r>
            <a:r>
              <a:rPr dirty="0" sz="2800" spc="-10">
                <a:latin typeface="Arial"/>
                <a:cs typeface="Arial"/>
              </a:rPr>
              <a:t>l</a:t>
            </a:r>
            <a:r>
              <a:rPr dirty="0" sz="2800" spc="-15">
                <a:latin typeface="Arial"/>
                <a:cs typeface="Arial"/>
              </a:rPr>
              <a:t>a</a:t>
            </a:r>
            <a:r>
              <a:rPr dirty="0" sz="2800" spc="-20">
                <a:latin typeface="Arial"/>
                <a:cs typeface="Arial"/>
              </a:rPr>
              <a:t>b</a:t>
            </a:r>
            <a:r>
              <a:rPr dirty="0" sz="2800" spc="-5">
                <a:latin typeface="Arial"/>
                <a:cs typeface="Arial"/>
              </a:rPr>
              <a:t>l</a:t>
            </a:r>
            <a:r>
              <a:rPr dirty="0" sz="2800" spc="-20">
                <a:latin typeface="Arial"/>
                <a:cs typeface="Arial"/>
              </a:rPr>
              <a:t>e</a:t>
            </a:r>
            <a:r>
              <a:rPr dirty="0" sz="2800" spc="3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l</a:t>
            </a:r>
            <a:r>
              <a:rPr dirty="0" sz="2800" spc="-15">
                <a:latin typeface="Arial"/>
                <a:cs typeface="Arial"/>
              </a:rPr>
              <a:t>a</a:t>
            </a:r>
            <a:r>
              <a:rPr dirty="0" sz="2800" spc="-15">
                <a:latin typeface="Arial"/>
                <a:cs typeface="Arial"/>
              </a:rPr>
              <a:t>ter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800" spc="-15">
                <a:latin typeface="Arial"/>
                <a:cs typeface="Arial"/>
              </a:rPr>
              <a:t>th</a:t>
            </a:r>
            <a:r>
              <a:rPr dirty="0" sz="2800" spc="-5">
                <a:latin typeface="Arial"/>
                <a:cs typeface="Arial"/>
              </a:rPr>
              <a:t>i</a:t>
            </a:r>
            <a:r>
              <a:rPr dirty="0" sz="2800" spc="-15">
                <a:latin typeface="Arial"/>
                <a:cs typeface="Arial"/>
              </a:rPr>
              <a:t>s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yea</a:t>
            </a:r>
            <a:r>
              <a:rPr dirty="0" sz="2800" spc="-5">
                <a:latin typeface="Arial"/>
                <a:cs typeface="Arial"/>
              </a:rPr>
              <a:t>r</a:t>
            </a:r>
            <a:r>
              <a:rPr dirty="0" sz="2800" spc="-1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15">
                <a:latin typeface="Arial"/>
                <a:cs typeface="Arial"/>
              </a:rPr>
              <a:t>Dra</a:t>
            </a:r>
            <a:r>
              <a:rPr dirty="0" sz="2800" spc="-5">
                <a:latin typeface="Arial"/>
                <a:cs typeface="Arial"/>
              </a:rPr>
              <a:t>f</a:t>
            </a:r>
            <a:r>
              <a:rPr dirty="0" sz="2800" spc="-10">
                <a:latin typeface="Arial"/>
                <a:cs typeface="Arial"/>
              </a:rPr>
              <a:t>t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d</a:t>
            </a:r>
            <a:r>
              <a:rPr dirty="0" sz="2800" spc="-20">
                <a:latin typeface="Arial"/>
                <a:cs typeface="Arial"/>
              </a:rPr>
              <a:t>e</a:t>
            </a:r>
            <a:r>
              <a:rPr dirty="0" sz="2800" spc="-10">
                <a:latin typeface="Arial"/>
                <a:cs typeface="Arial"/>
              </a:rPr>
              <a:t>s</a:t>
            </a:r>
            <a:r>
              <a:rPr dirty="0" sz="2800" spc="-10">
                <a:latin typeface="Arial"/>
                <a:cs typeface="Arial"/>
              </a:rPr>
              <a:t>i</a:t>
            </a:r>
            <a:r>
              <a:rPr dirty="0" sz="2800" spc="-15">
                <a:latin typeface="Arial"/>
                <a:cs typeface="Arial"/>
              </a:rPr>
              <a:t>g</a:t>
            </a:r>
            <a:r>
              <a:rPr dirty="0" sz="2800" spc="-20">
                <a:latin typeface="Arial"/>
                <a:cs typeface="Arial"/>
              </a:rPr>
              <a:t>n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f</a:t>
            </a:r>
            <a:r>
              <a:rPr dirty="0" sz="2800" spc="-15">
                <a:latin typeface="Arial"/>
                <a:cs typeface="Arial"/>
              </a:rPr>
              <a:t>or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t</a:t>
            </a:r>
            <a:r>
              <a:rPr dirty="0" sz="2800" spc="-15">
                <a:latin typeface="Arial"/>
                <a:cs typeface="Arial"/>
              </a:rPr>
              <a:t>h</a:t>
            </a:r>
            <a:r>
              <a:rPr dirty="0" sz="2800" spc="-2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new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s</a:t>
            </a:r>
            <a:r>
              <a:rPr dirty="0" sz="2800" spc="-10">
                <a:latin typeface="Arial"/>
                <a:cs typeface="Arial"/>
              </a:rPr>
              <a:t>c</a:t>
            </a:r>
            <a:r>
              <a:rPr dirty="0" sz="2800" spc="-20">
                <a:latin typeface="Arial"/>
                <a:cs typeface="Arial"/>
              </a:rPr>
              <a:t>o</a:t>
            </a:r>
            <a:r>
              <a:rPr dirty="0" sz="2800" spc="-5">
                <a:latin typeface="Arial"/>
                <a:cs typeface="Arial"/>
              </a:rPr>
              <a:t>r</a:t>
            </a:r>
            <a:r>
              <a:rPr dirty="0" sz="2800" spc="-20">
                <a:latin typeface="Arial"/>
                <a:cs typeface="Arial"/>
              </a:rPr>
              <a:t>e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r</a:t>
            </a:r>
            <a:r>
              <a:rPr dirty="0" sz="2800" spc="-20">
                <a:latin typeface="Arial"/>
                <a:cs typeface="Arial"/>
              </a:rPr>
              <a:t>e</a:t>
            </a:r>
            <a:r>
              <a:rPr dirty="0" sz="2800" spc="-15">
                <a:latin typeface="Arial"/>
                <a:cs typeface="Arial"/>
              </a:rPr>
              <a:t>p</a:t>
            </a:r>
            <a:r>
              <a:rPr dirty="0" sz="2800" spc="-20">
                <a:latin typeface="Arial"/>
                <a:cs typeface="Arial"/>
              </a:rPr>
              <a:t>o</a:t>
            </a:r>
            <a:r>
              <a:rPr dirty="0" sz="2800" spc="-5">
                <a:latin typeface="Arial"/>
                <a:cs typeface="Arial"/>
              </a:rPr>
              <a:t>r</a:t>
            </a:r>
            <a:r>
              <a:rPr dirty="0" sz="2800" spc="-10"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15" i="1">
                <a:latin typeface="Arial"/>
                <a:cs typeface="Arial"/>
              </a:rPr>
              <a:t>Guide</a:t>
            </a:r>
            <a:r>
              <a:rPr dirty="0" sz="2800" spc="15" i="1">
                <a:latin typeface="Arial"/>
                <a:cs typeface="Arial"/>
              </a:rPr>
              <a:t> </a:t>
            </a:r>
            <a:r>
              <a:rPr dirty="0" sz="2800" spc="-15" i="1">
                <a:latin typeface="Arial"/>
                <a:cs typeface="Arial"/>
              </a:rPr>
              <a:t>to</a:t>
            </a:r>
            <a:r>
              <a:rPr dirty="0" sz="2800" spc="-5" i="1">
                <a:latin typeface="Arial"/>
                <a:cs typeface="Arial"/>
              </a:rPr>
              <a:t> </a:t>
            </a:r>
            <a:r>
              <a:rPr dirty="0" sz="2800" spc="-20" i="1">
                <a:latin typeface="Arial"/>
                <a:cs typeface="Arial"/>
              </a:rPr>
              <a:t>Under</a:t>
            </a:r>
            <a:r>
              <a:rPr dirty="0" sz="2800" spc="-5" i="1">
                <a:latin typeface="Arial"/>
                <a:cs typeface="Arial"/>
              </a:rPr>
              <a:t>s</a:t>
            </a:r>
            <a:r>
              <a:rPr dirty="0" sz="2800" spc="-15" i="1">
                <a:latin typeface="Arial"/>
                <a:cs typeface="Arial"/>
              </a:rPr>
              <a:t>ta</a:t>
            </a:r>
            <a:r>
              <a:rPr dirty="0" sz="2800" spc="-15" i="1">
                <a:latin typeface="Arial"/>
                <a:cs typeface="Arial"/>
              </a:rPr>
              <a:t>n</a:t>
            </a:r>
            <a:r>
              <a:rPr dirty="0" sz="2800" spc="-15" i="1">
                <a:latin typeface="Arial"/>
                <a:cs typeface="Arial"/>
              </a:rPr>
              <a:t>di</a:t>
            </a:r>
            <a:r>
              <a:rPr dirty="0" sz="2800" spc="-15" i="1">
                <a:latin typeface="Arial"/>
                <a:cs typeface="Arial"/>
              </a:rPr>
              <a:t>n</a:t>
            </a:r>
            <a:r>
              <a:rPr dirty="0" sz="2800" spc="-20" i="1">
                <a:latin typeface="Arial"/>
                <a:cs typeface="Arial"/>
              </a:rPr>
              <a:t>g</a:t>
            </a:r>
            <a:r>
              <a:rPr dirty="0" sz="2800" spc="30" i="1">
                <a:latin typeface="Arial"/>
                <a:cs typeface="Arial"/>
              </a:rPr>
              <a:t> </a:t>
            </a:r>
            <a:r>
              <a:rPr dirty="0" sz="2800" spc="-20" i="1">
                <a:latin typeface="Arial"/>
                <a:cs typeface="Arial"/>
              </a:rPr>
              <a:t>and</a:t>
            </a:r>
            <a:r>
              <a:rPr dirty="0" sz="2800" spc="15" i="1">
                <a:latin typeface="Arial"/>
                <a:cs typeface="Arial"/>
              </a:rPr>
              <a:t> </a:t>
            </a:r>
            <a:r>
              <a:rPr dirty="0" sz="2800" spc="-15" i="1">
                <a:latin typeface="Arial"/>
                <a:cs typeface="Arial"/>
              </a:rPr>
              <a:t>Int</a:t>
            </a:r>
            <a:r>
              <a:rPr dirty="0" sz="2800" spc="-15" i="1">
                <a:latin typeface="Arial"/>
                <a:cs typeface="Arial"/>
              </a:rPr>
              <a:t>e</a:t>
            </a:r>
            <a:r>
              <a:rPr dirty="0" sz="2800" spc="-15" i="1">
                <a:latin typeface="Arial"/>
                <a:cs typeface="Arial"/>
              </a:rPr>
              <a:t>rp</a:t>
            </a:r>
            <a:r>
              <a:rPr dirty="0" sz="2800" spc="-5" i="1">
                <a:latin typeface="Arial"/>
                <a:cs typeface="Arial"/>
              </a:rPr>
              <a:t>r</a:t>
            </a:r>
            <a:r>
              <a:rPr dirty="0" sz="2800" spc="-15" i="1">
                <a:latin typeface="Arial"/>
                <a:cs typeface="Arial"/>
              </a:rPr>
              <a:t>et</a:t>
            </a:r>
            <a:r>
              <a:rPr dirty="0" sz="2800" spc="-5" i="1">
                <a:latin typeface="Arial"/>
                <a:cs typeface="Arial"/>
              </a:rPr>
              <a:t>i</a:t>
            </a:r>
            <a:r>
              <a:rPr dirty="0" sz="2800" spc="-20" i="1">
                <a:latin typeface="Arial"/>
                <a:cs typeface="Arial"/>
              </a:rPr>
              <a:t>ng</a:t>
            </a:r>
            <a:r>
              <a:rPr dirty="0" sz="2800" spc="-55" i="1">
                <a:latin typeface="Arial"/>
                <a:cs typeface="Arial"/>
              </a:rPr>
              <a:t> </a:t>
            </a:r>
            <a:r>
              <a:rPr dirty="0" sz="2800" spc="-185" i="1">
                <a:latin typeface="Arial"/>
                <a:cs typeface="Arial"/>
              </a:rPr>
              <a:t>Y</a:t>
            </a:r>
            <a:r>
              <a:rPr dirty="0" sz="2800" spc="-15" i="1">
                <a:latin typeface="Arial"/>
                <a:cs typeface="Arial"/>
              </a:rPr>
              <a:t>our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2800" spc="-20" i="1">
                <a:latin typeface="Arial"/>
                <a:cs typeface="Arial"/>
              </a:rPr>
              <a:t>Sco</a:t>
            </a:r>
            <a:r>
              <a:rPr dirty="0" sz="2800" spc="-5" i="1">
                <a:latin typeface="Arial"/>
                <a:cs typeface="Arial"/>
              </a:rPr>
              <a:t>r</a:t>
            </a:r>
            <a:r>
              <a:rPr dirty="0" sz="2800" spc="-15" i="1"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15">
                <a:latin typeface="Arial"/>
                <a:cs typeface="Arial"/>
              </a:rPr>
              <a:t>Onl</a:t>
            </a:r>
            <a:r>
              <a:rPr dirty="0" sz="2800" spc="-5">
                <a:latin typeface="Arial"/>
                <a:cs typeface="Arial"/>
              </a:rPr>
              <a:t>i</a:t>
            </a:r>
            <a:r>
              <a:rPr dirty="0" sz="2800" spc="-20">
                <a:latin typeface="Arial"/>
                <a:cs typeface="Arial"/>
              </a:rPr>
              <a:t>ne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c</a:t>
            </a:r>
            <a:r>
              <a:rPr dirty="0" sz="2800" spc="-15">
                <a:latin typeface="Arial"/>
                <a:cs typeface="Arial"/>
              </a:rPr>
              <a:t>a</a:t>
            </a:r>
            <a:r>
              <a:rPr dirty="0" sz="2800" spc="-10">
                <a:latin typeface="Arial"/>
                <a:cs typeface="Arial"/>
              </a:rPr>
              <a:t>l</a:t>
            </a:r>
            <a:r>
              <a:rPr dirty="0" sz="2800" spc="-10">
                <a:latin typeface="Arial"/>
                <a:cs typeface="Arial"/>
              </a:rPr>
              <a:t>c</a:t>
            </a:r>
            <a:r>
              <a:rPr dirty="0" sz="2800" spc="-20">
                <a:latin typeface="Arial"/>
                <a:cs typeface="Arial"/>
              </a:rPr>
              <a:t>u</a:t>
            </a:r>
            <a:r>
              <a:rPr dirty="0" sz="2800" spc="-5">
                <a:latin typeface="Arial"/>
                <a:cs typeface="Arial"/>
              </a:rPr>
              <a:t>l</a:t>
            </a:r>
            <a:r>
              <a:rPr dirty="0" sz="2800" spc="-15">
                <a:latin typeface="Arial"/>
                <a:cs typeface="Arial"/>
              </a:rPr>
              <a:t>at</a:t>
            </a:r>
            <a:r>
              <a:rPr dirty="0" sz="2800" spc="-10">
                <a:latin typeface="Arial"/>
                <a:cs typeface="Arial"/>
              </a:rPr>
              <a:t>o</a:t>
            </a:r>
            <a:r>
              <a:rPr dirty="0" sz="2800" spc="-10">
                <a:latin typeface="Arial"/>
                <a:cs typeface="Arial"/>
              </a:rPr>
              <a:t>r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for</a:t>
            </a:r>
            <a:r>
              <a:rPr dirty="0" sz="280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a</a:t>
            </a:r>
            <a:r>
              <a:rPr dirty="0" sz="2800" spc="-5">
                <a:latin typeface="Arial"/>
                <a:cs typeface="Arial"/>
              </a:rPr>
              <a:t>l</a:t>
            </a:r>
            <a:r>
              <a:rPr dirty="0" sz="2800" spc="-10">
                <a:latin typeface="Arial"/>
                <a:cs typeface="Arial"/>
              </a:rPr>
              <a:t>l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c</a:t>
            </a:r>
            <a:r>
              <a:rPr dirty="0" sz="2800" spc="-20">
                <a:latin typeface="Arial"/>
                <a:cs typeface="Arial"/>
              </a:rPr>
              <a:t>a</a:t>
            </a:r>
            <a:r>
              <a:rPr dirty="0" sz="2800" spc="-15">
                <a:latin typeface="Arial"/>
                <a:cs typeface="Arial"/>
              </a:rPr>
              <a:t>n</a:t>
            </a:r>
            <a:r>
              <a:rPr dirty="0" sz="2800" spc="-20">
                <a:latin typeface="Arial"/>
                <a:cs typeface="Arial"/>
              </a:rPr>
              <a:t>d</a:t>
            </a:r>
            <a:r>
              <a:rPr dirty="0" sz="2800" spc="-5">
                <a:latin typeface="Arial"/>
                <a:cs typeface="Arial"/>
              </a:rPr>
              <a:t>i</a:t>
            </a:r>
            <a:r>
              <a:rPr dirty="0" sz="2800" spc="-20">
                <a:latin typeface="Arial"/>
                <a:cs typeface="Arial"/>
              </a:rPr>
              <a:t>d</a:t>
            </a:r>
            <a:r>
              <a:rPr dirty="0" sz="2800" spc="-15">
                <a:latin typeface="Arial"/>
                <a:cs typeface="Arial"/>
              </a:rPr>
              <a:t>a</a:t>
            </a:r>
            <a:r>
              <a:rPr dirty="0" sz="2800" spc="-15">
                <a:latin typeface="Arial"/>
                <a:cs typeface="Arial"/>
              </a:rPr>
              <a:t>tes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3350"/>
              </a:lnSpc>
            </a:pPr>
            <a:r>
              <a:rPr dirty="0" sz="2800" spc="-20"/>
              <a:t>What</a:t>
            </a:r>
            <a:r>
              <a:rPr dirty="0" sz="2800" spc="-5"/>
              <a:t> </a:t>
            </a:r>
            <a:r>
              <a:rPr dirty="0" sz="2800" spc="-15"/>
              <a:t>has</a:t>
            </a:r>
            <a:r>
              <a:rPr dirty="0" sz="2800" spc="10"/>
              <a:t> </a:t>
            </a:r>
            <a:r>
              <a:rPr dirty="0" sz="2800" spc="-15"/>
              <a:t>c</a:t>
            </a:r>
            <a:r>
              <a:rPr dirty="0" sz="2800" spc="-15"/>
              <a:t>h</a:t>
            </a:r>
            <a:r>
              <a:rPr dirty="0" sz="2800" spc="-20"/>
              <a:t>an</a:t>
            </a:r>
            <a:r>
              <a:rPr dirty="0" sz="2800" spc="-15"/>
              <a:t>g</a:t>
            </a:r>
            <a:r>
              <a:rPr dirty="0" sz="2800" spc="-20"/>
              <a:t>ed?</a:t>
            </a:r>
            <a:endParaRPr sz="2800"/>
          </a:p>
          <a:p>
            <a:pPr algn="ctr" marL="635">
              <a:lnSpc>
                <a:spcPts val="4275"/>
              </a:lnSpc>
            </a:pPr>
            <a:r>
              <a:rPr dirty="0" sz="3600"/>
              <a:t>MORE</a:t>
            </a:r>
            <a:r>
              <a:rPr dirty="0" sz="3600" spc="-5"/>
              <a:t> </a:t>
            </a:r>
            <a:r>
              <a:rPr dirty="0" sz="3400" spc="-20"/>
              <a:t>Coming</a:t>
            </a:r>
            <a:r>
              <a:rPr dirty="0" sz="3400" spc="-175"/>
              <a:t> </a:t>
            </a:r>
            <a:r>
              <a:rPr dirty="0" sz="3400" spc="-20"/>
              <a:t>At</a:t>
            </a:r>
            <a:r>
              <a:rPr dirty="0" sz="3400" spc="-5"/>
              <a:t>t</a:t>
            </a:r>
            <a:r>
              <a:rPr dirty="0" sz="3400" spc="-15"/>
              <a:t>ractions!</a:t>
            </a:r>
            <a:endParaRPr sz="3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3786" y="1705006"/>
            <a:ext cx="7978140" cy="3756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35306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The National</a:t>
            </a:r>
            <a:r>
              <a:rPr dirty="0" sz="2400" spc="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Board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recently revised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its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po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icy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>
                <a:latin typeface="Arial"/>
                <a:cs typeface="Arial"/>
              </a:rPr>
              <a:t> maintenance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 cer</a:t>
            </a:r>
            <a:r>
              <a:rPr dirty="0" sz="2400" spc="5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ification, and wi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require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Boar</a:t>
            </a:r>
            <a:r>
              <a:rPr dirty="0" sz="2400" spc="-45">
                <a:latin typeface="Arial"/>
                <a:cs typeface="Arial"/>
              </a:rPr>
              <a:t>d</a:t>
            </a:r>
            <a:r>
              <a:rPr dirty="0" sz="2400">
                <a:latin typeface="Arial"/>
                <a:cs typeface="Arial"/>
              </a:rPr>
              <a:t>-</a:t>
            </a:r>
            <a:r>
              <a:rPr dirty="0" sz="2400">
                <a:latin typeface="Arial"/>
                <a:cs typeface="Arial"/>
              </a:rPr>
              <a:t> certified </a:t>
            </a:r>
            <a:r>
              <a:rPr dirty="0" sz="2400" spc="5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eachers to demonst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ate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their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knowledge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>
                <a:latin typeface="Arial"/>
                <a:cs typeface="Arial"/>
              </a:rPr>
              <a:t> skil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s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ev</a:t>
            </a:r>
            <a:r>
              <a:rPr dirty="0" sz="2400" spc="-10" b="1">
                <a:latin typeface="Arial"/>
                <a:cs typeface="Arial"/>
              </a:rPr>
              <a:t>e</a:t>
            </a:r>
            <a:r>
              <a:rPr dirty="0" sz="2400" b="1">
                <a:latin typeface="Arial"/>
                <a:cs typeface="Arial"/>
              </a:rPr>
              <a:t>ry</a:t>
            </a:r>
            <a:r>
              <a:rPr dirty="0" sz="2400" spc="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f</a:t>
            </a:r>
            <a:r>
              <a:rPr dirty="0" sz="2400" spc="5" b="1">
                <a:latin typeface="Arial"/>
                <a:cs typeface="Arial"/>
              </a:rPr>
              <a:t>i</a:t>
            </a:r>
            <a:r>
              <a:rPr dirty="0" sz="2400" b="1">
                <a:latin typeface="Arial"/>
                <a:cs typeface="Arial"/>
              </a:rPr>
              <a:t>ve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spc="-30" b="1">
                <a:latin typeface="Arial"/>
                <a:cs typeface="Arial"/>
              </a:rPr>
              <a:t>y</a:t>
            </a:r>
            <a:r>
              <a:rPr dirty="0" sz="2400" b="1">
                <a:latin typeface="Arial"/>
                <a:cs typeface="Arial"/>
              </a:rPr>
              <a:t>ear</a:t>
            </a:r>
            <a:r>
              <a:rPr dirty="0" sz="2400" spc="-5" b="1">
                <a:latin typeface="Arial"/>
                <a:cs typeface="Arial"/>
              </a:rPr>
              <a:t>s</a:t>
            </a:r>
            <a:r>
              <a:rPr dirty="0" sz="2400">
                <a:latin typeface="Arial"/>
                <a:cs typeface="Arial"/>
              </a:rPr>
              <a:t>.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(Adopted</a:t>
            </a:r>
            <a:r>
              <a:rPr dirty="0" sz="2000" spc="-2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Feb</a:t>
            </a:r>
            <a:r>
              <a:rPr dirty="0" sz="2000" spc="5" i="1">
                <a:latin typeface="Arial"/>
                <a:cs typeface="Arial"/>
              </a:rPr>
              <a:t>r</a:t>
            </a:r>
            <a:r>
              <a:rPr dirty="0" sz="2000" i="1">
                <a:latin typeface="Arial"/>
                <a:cs typeface="Arial"/>
              </a:rPr>
              <a:t>ua</a:t>
            </a:r>
            <a:r>
              <a:rPr dirty="0" sz="2000" spc="5" i="1">
                <a:latin typeface="Arial"/>
                <a:cs typeface="Arial"/>
              </a:rPr>
              <a:t>r</a:t>
            </a:r>
            <a:r>
              <a:rPr dirty="0" sz="2000" i="1">
                <a:latin typeface="Arial"/>
                <a:cs typeface="Arial"/>
              </a:rPr>
              <a:t>y</a:t>
            </a:r>
            <a:r>
              <a:rPr dirty="0" sz="2000" spc="-3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201</a:t>
            </a:r>
            <a:r>
              <a:rPr dirty="0" sz="2000" spc="5" i="1">
                <a:latin typeface="Arial"/>
                <a:cs typeface="Arial"/>
              </a:rPr>
              <a:t>5</a:t>
            </a:r>
            <a:r>
              <a:rPr dirty="0" sz="2000" i="1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This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new po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icy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is al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gn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th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 movement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 </a:t>
            </a:r>
            <a:r>
              <a:rPr dirty="0" sz="2400" spc="-10">
                <a:latin typeface="Arial"/>
                <a:cs typeface="Arial"/>
              </a:rPr>
              <a:t>4</a:t>
            </a:r>
            <a:r>
              <a:rPr dirty="0" sz="2400">
                <a:latin typeface="Arial"/>
                <a:cs typeface="Arial"/>
              </a:rPr>
              <a:t>0 state</a:t>
            </a:r>
            <a:r>
              <a:rPr dirty="0" sz="2400">
                <a:latin typeface="Arial"/>
                <a:cs typeface="Arial"/>
              </a:rPr>
              <a:t> l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censu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syste</a:t>
            </a:r>
            <a:r>
              <a:rPr dirty="0" sz="2400" spc="5">
                <a:latin typeface="Arial"/>
                <a:cs typeface="Arial"/>
              </a:rPr>
              <a:t>m</a:t>
            </a:r>
            <a:r>
              <a:rPr dirty="0" sz="2400">
                <a:latin typeface="Arial"/>
                <a:cs typeface="Arial"/>
              </a:rPr>
              <a:t>s to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fiv</a:t>
            </a:r>
            <a:r>
              <a:rPr dirty="0" sz="2400" spc="-25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-year 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enewal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period,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but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also</a:t>
            </a:r>
            <a:r>
              <a:rPr dirty="0" sz="2400">
                <a:latin typeface="Arial"/>
                <a:cs typeface="Arial"/>
              </a:rPr>
              <a:t> reflects e</a:t>
            </a:r>
            <a:r>
              <a:rPr dirty="0" sz="2400" spc="-50">
                <a:latin typeface="Arial"/>
                <a:cs typeface="Arial"/>
              </a:rPr>
              <a:t>f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5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s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 make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certificat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more a</a:t>
            </a:r>
            <a:r>
              <a:rPr dirty="0" sz="2400" spc="-45">
                <a:latin typeface="Arial"/>
                <a:cs typeface="Arial"/>
              </a:rPr>
              <a:t>f</a:t>
            </a:r>
            <a:r>
              <a:rPr dirty="0" sz="2400">
                <a:latin typeface="Arial"/>
                <a:cs typeface="Arial"/>
              </a:rPr>
              <a:t>fordable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>
                <a:latin typeface="Arial"/>
                <a:cs typeface="Arial"/>
              </a:rPr>
              <a:t> e</a:t>
            </a:r>
            <a:r>
              <a:rPr dirty="0" sz="2400" spc="-45">
                <a:latin typeface="Arial"/>
                <a:cs typeface="Arial"/>
              </a:rPr>
              <a:t>f</a:t>
            </a:r>
            <a:r>
              <a:rPr dirty="0" sz="2400">
                <a:latin typeface="Arial"/>
                <a:cs typeface="Arial"/>
              </a:rPr>
              <a:t>ficient for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ll teache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s, so that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that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t can beco</a:t>
            </a:r>
            <a:r>
              <a:rPr dirty="0" sz="2400" spc="10">
                <a:latin typeface="Arial"/>
                <a:cs typeface="Arial"/>
              </a:rPr>
              <a:t>m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>
                <a:latin typeface="Arial"/>
                <a:cs typeface="Arial"/>
              </a:rPr>
              <a:t> norm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 profession.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6989" y="512801"/>
            <a:ext cx="5374640" cy="925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810">
              <a:lnSpc>
                <a:spcPct val="100000"/>
              </a:lnSpc>
            </a:pPr>
            <a:r>
              <a:rPr dirty="0" sz="3200">
                <a:latin typeface="Arial"/>
                <a:cs typeface="Arial"/>
              </a:rPr>
              <a:t>Wh</a:t>
            </a:r>
            <a:r>
              <a:rPr dirty="0" sz="3200" spc="-20">
                <a:latin typeface="Arial"/>
                <a:cs typeface="Arial"/>
              </a:rPr>
              <a:t>a</a:t>
            </a:r>
            <a:r>
              <a:rPr dirty="0" sz="3200">
                <a:latin typeface="Arial"/>
                <a:cs typeface="Arial"/>
              </a:rPr>
              <a:t>t</a:t>
            </a:r>
            <a:r>
              <a:rPr dirty="0" sz="3200" spc="-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h</a:t>
            </a:r>
            <a:r>
              <a:rPr dirty="0" sz="3200" spc="-15">
                <a:latin typeface="Arial"/>
                <a:cs typeface="Arial"/>
              </a:rPr>
              <a:t>a</a:t>
            </a:r>
            <a:r>
              <a:rPr dirty="0" sz="3200">
                <a:latin typeface="Arial"/>
                <a:cs typeface="Arial"/>
              </a:rPr>
              <a:t>s</a:t>
            </a:r>
            <a:r>
              <a:rPr dirty="0" sz="3200" spc="-1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cha</a:t>
            </a:r>
            <a:r>
              <a:rPr dirty="0" sz="3200" spc="-20">
                <a:latin typeface="Arial"/>
                <a:cs typeface="Arial"/>
              </a:rPr>
              <a:t>n</a:t>
            </a:r>
            <a:r>
              <a:rPr dirty="0" sz="3200">
                <a:latin typeface="Arial"/>
                <a:cs typeface="Arial"/>
              </a:rPr>
              <a:t>g</a:t>
            </a:r>
            <a:r>
              <a:rPr dirty="0" sz="3200" spc="-15">
                <a:latin typeface="Arial"/>
                <a:cs typeface="Arial"/>
              </a:rPr>
              <a:t>e</a:t>
            </a:r>
            <a:r>
              <a:rPr dirty="0" sz="3200">
                <a:latin typeface="Arial"/>
                <a:cs typeface="Arial"/>
              </a:rPr>
              <a:t>d?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ts val="4045"/>
              </a:lnSpc>
              <a:spcBef>
                <a:spcPts val="5"/>
              </a:spcBef>
            </a:pPr>
            <a:r>
              <a:rPr dirty="0" sz="3400" spc="-20">
                <a:latin typeface="Arial"/>
                <a:cs typeface="Arial"/>
              </a:rPr>
              <a:t>Mainten</a:t>
            </a:r>
            <a:r>
              <a:rPr dirty="0" sz="3400" spc="-35">
                <a:latin typeface="Arial"/>
                <a:cs typeface="Arial"/>
              </a:rPr>
              <a:t>a</a:t>
            </a:r>
            <a:r>
              <a:rPr dirty="0" sz="3400" spc="-20">
                <a:latin typeface="Arial"/>
                <a:cs typeface="Arial"/>
              </a:rPr>
              <a:t>nce</a:t>
            </a:r>
            <a:r>
              <a:rPr dirty="0" sz="3400" spc="20">
                <a:latin typeface="Arial"/>
                <a:cs typeface="Arial"/>
              </a:rPr>
              <a:t> </a:t>
            </a:r>
            <a:r>
              <a:rPr dirty="0" sz="3400" spc="-15">
                <a:latin typeface="Arial"/>
                <a:cs typeface="Arial"/>
              </a:rPr>
              <a:t>of</a:t>
            </a:r>
            <a:r>
              <a:rPr dirty="0" sz="3400" spc="10">
                <a:latin typeface="Arial"/>
                <a:cs typeface="Arial"/>
              </a:rPr>
              <a:t> </a:t>
            </a:r>
            <a:r>
              <a:rPr dirty="0" sz="3400" spc="-25">
                <a:latin typeface="Arial"/>
                <a:cs typeface="Arial"/>
              </a:rPr>
              <a:t>Ce</a:t>
            </a:r>
            <a:r>
              <a:rPr dirty="0" sz="3400" spc="-30">
                <a:latin typeface="Arial"/>
                <a:cs typeface="Arial"/>
              </a:rPr>
              <a:t>r</a:t>
            </a:r>
            <a:r>
              <a:rPr dirty="0" sz="3400" spc="-10">
                <a:latin typeface="Arial"/>
                <a:cs typeface="Arial"/>
              </a:rPr>
              <a:t>tif</a:t>
            </a:r>
            <a:r>
              <a:rPr dirty="0" sz="3400">
                <a:latin typeface="Arial"/>
                <a:cs typeface="Arial"/>
              </a:rPr>
              <a:t>i</a:t>
            </a:r>
            <a:r>
              <a:rPr dirty="0" sz="3400" spc="-20">
                <a:latin typeface="Arial"/>
                <a:cs typeface="Arial"/>
              </a:rPr>
              <a:t>cation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2300" y="1889410"/>
            <a:ext cx="8586470" cy="3549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20574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vel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pment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 the maintena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ce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 c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r</a:t>
            </a:r>
            <a:r>
              <a:rPr dirty="0" sz="2400" spc="5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ificati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n has not yet</a:t>
            </a:r>
            <a:r>
              <a:rPr dirty="0" sz="2400">
                <a:latin typeface="Arial"/>
                <a:cs typeface="Arial"/>
              </a:rPr>
              <a:t> started.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It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ll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 spc="-5" i="1">
                <a:latin typeface="Arial"/>
                <a:cs typeface="Arial"/>
              </a:rPr>
              <a:t>no</a:t>
            </a:r>
            <a:r>
              <a:rPr dirty="0" sz="2400" i="1">
                <a:latin typeface="Arial"/>
                <a:cs typeface="Arial"/>
              </a:rPr>
              <a:t>t</a:t>
            </a:r>
            <a:r>
              <a:rPr dirty="0" sz="2400" spc="-5" i="1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be the sa</a:t>
            </a:r>
            <a:r>
              <a:rPr dirty="0" sz="2400" spc="5">
                <a:latin typeface="Arial"/>
                <a:cs typeface="Arial"/>
              </a:rPr>
              <a:t>m</a:t>
            </a:r>
            <a:r>
              <a:rPr dirty="0" sz="2400">
                <a:latin typeface="Arial"/>
                <a:cs typeface="Arial"/>
              </a:rPr>
              <a:t>e as the current rene</a:t>
            </a:r>
            <a:r>
              <a:rPr dirty="0" sz="2400" spc="-10">
                <a:latin typeface="Arial"/>
                <a:cs typeface="Arial"/>
              </a:rPr>
              <a:t>w</a:t>
            </a:r>
            <a:r>
              <a:rPr dirty="0" sz="2400">
                <a:latin typeface="Arial"/>
                <a:cs typeface="Arial"/>
              </a:rPr>
              <a:t>al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process (PPG</a:t>
            </a:r>
            <a:r>
              <a:rPr dirty="0" sz="2400" spc="5">
                <a:latin typeface="Arial"/>
                <a:cs typeface="Arial"/>
              </a:rPr>
              <a:t>)</a:t>
            </a:r>
            <a:r>
              <a:rPr dirty="0" sz="240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55600" marR="55244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spc="-5">
                <a:latin typeface="Arial"/>
                <a:cs typeface="Arial"/>
              </a:rPr>
              <a:t>Th</a:t>
            </a:r>
            <a:r>
              <a:rPr dirty="0" sz="2400">
                <a:latin typeface="Arial"/>
                <a:cs typeface="Arial"/>
              </a:rPr>
              <a:t>e a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m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is to ke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p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it </a:t>
            </a:r>
            <a:r>
              <a:rPr dirty="0" sz="2400" b="1">
                <a:solidFill>
                  <a:srgbClr val="1F487C"/>
                </a:solidFill>
                <a:latin typeface="Arial"/>
                <a:cs typeface="Arial"/>
              </a:rPr>
              <a:t>sim</a:t>
            </a:r>
            <a:r>
              <a:rPr dirty="0" sz="2400" spc="5" b="1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dirty="0" sz="2400" b="1">
                <a:solidFill>
                  <a:srgbClr val="1F487C"/>
                </a:solidFill>
                <a:latin typeface="Arial"/>
                <a:cs typeface="Arial"/>
              </a:rPr>
              <a:t>lar</a:t>
            </a:r>
            <a:r>
              <a:rPr dirty="0" sz="2400" spc="-10" b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1F487C"/>
                </a:solidFill>
                <a:latin typeface="Arial"/>
                <a:cs typeface="Arial"/>
              </a:rPr>
              <a:t>in</a:t>
            </a:r>
            <a:r>
              <a:rPr dirty="0" sz="2400" spc="-20" b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1F487C"/>
                </a:solidFill>
                <a:latin typeface="Arial"/>
                <a:cs typeface="Arial"/>
              </a:rPr>
              <a:t>price </a:t>
            </a:r>
            <a:r>
              <a:rPr dirty="0" sz="2400" spc="-10" b="1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dirty="0" sz="2400" b="1">
                <a:solidFill>
                  <a:srgbClr val="1F487C"/>
                </a:solidFill>
                <a:latin typeface="Arial"/>
                <a:cs typeface="Arial"/>
              </a:rPr>
              <a:t>nd proce</a:t>
            </a:r>
            <a:r>
              <a:rPr dirty="0" sz="2400" spc="-10" b="1">
                <a:solidFill>
                  <a:srgbClr val="1F487C"/>
                </a:solidFill>
                <a:latin typeface="Arial"/>
                <a:cs typeface="Arial"/>
              </a:rPr>
              <a:t>s</a:t>
            </a:r>
            <a:r>
              <a:rPr dirty="0" sz="2400" b="1">
                <a:solidFill>
                  <a:srgbClr val="1F487C"/>
                </a:solidFill>
                <a:latin typeface="Arial"/>
                <a:cs typeface="Arial"/>
              </a:rPr>
              <a:t>s</a:t>
            </a:r>
            <a:r>
              <a:rPr dirty="0" sz="2400" spc="15" b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>
                <a:latin typeface="Arial"/>
                <a:cs typeface="Arial"/>
              </a:rPr>
              <a:t> completi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 a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sing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compone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 certification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process</a:t>
            </a:r>
            <a:r>
              <a:rPr dirty="0" sz="2400">
                <a:latin typeface="Arial"/>
                <a:cs typeface="Arial"/>
              </a:rPr>
              <a:t> every </a:t>
            </a:r>
            <a:r>
              <a:rPr dirty="0" sz="2400" spc="5">
                <a:latin typeface="Arial"/>
                <a:cs typeface="Arial"/>
              </a:rPr>
              <a:t>f</a:t>
            </a:r>
            <a:r>
              <a:rPr dirty="0" sz="2400">
                <a:latin typeface="Arial"/>
                <a:cs typeface="Arial"/>
              </a:rPr>
              <a:t>ive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years.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500">
              <a:latin typeface="Times New Roman"/>
              <a:cs typeface="Times New Roman"/>
            </a:endParaRPr>
          </a:p>
          <a:p>
            <a:pPr algn="ctr" marL="43815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ad</a:t>
            </a:r>
            <a:r>
              <a:rPr dirty="0" sz="2400" spc="-10">
                <a:latin typeface="Arial"/>
                <a:cs typeface="Arial"/>
              </a:rPr>
              <a:t>d</a:t>
            </a:r>
            <a:r>
              <a:rPr dirty="0" sz="2400">
                <a:latin typeface="Arial"/>
                <a:cs typeface="Arial"/>
              </a:rPr>
              <a:t>iti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nal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formati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n, 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cl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ng</a:t>
            </a:r>
            <a:r>
              <a:rPr dirty="0" sz="2400" spc="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 ro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ut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sched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algn="ctr" marL="46990">
              <a:lnSpc>
                <a:spcPct val="100000"/>
              </a:lnSpc>
            </a:pPr>
            <a:r>
              <a:rPr dirty="0" sz="2400" b="1">
                <a:solidFill>
                  <a:srgbClr val="1F487C"/>
                </a:solidFill>
                <a:latin typeface="Arial"/>
                <a:cs typeface="Arial"/>
              </a:rPr>
              <a:t>boar</a:t>
            </a:r>
            <a:r>
              <a:rPr dirty="0" sz="2400" spc="-10" b="1">
                <a:solidFill>
                  <a:srgbClr val="1F487C"/>
                </a:solidFill>
                <a:latin typeface="Arial"/>
                <a:cs typeface="Arial"/>
              </a:rPr>
              <a:t>d</a:t>
            </a:r>
            <a:r>
              <a:rPr dirty="0" sz="2400" b="1">
                <a:solidFill>
                  <a:srgbClr val="1F487C"/>
                </a:solidFill>
                <a:latin typeface="Arial"/>
                <a:cs typeface="Arial"/>
              </a:rPr>
              <a:t>certif</a:t>
            </a:r>
            <a:r>
              <a:rPr dirty="0" sz="2400" spc="5" b="1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dirty="0" sz="2400" b="1">
                <a:solidFill>
                  <a:srgbClr val="1F487C"/>
                </a:solidFill>
                <a:latin typeface="Arial"/>
                <a:cs typeface="Arial"/>
              </a:rPr>
              <a:t>edteac</a:t>
            </a:r>
            <a:r>
              <a:rPr dirty="0" sz="2400" spc="-10" b="1">
                <a:solidFill>
                  <a:srgbClr val="1F487C"/>
                </a:solidFill>
                <a:latin typeface="Arial"/>
                <a:cs typeface="Arial"/>
              </a:rPr>
              <a:t>h</a:t>
            </a:r>
            <a:r>
              <a:rPr dirty="0" sz="2400" b="1">
                <a:solidFill>
                  <a:srgbClr val="1F487C"/>
                </a:solidFill>
                <a:latin typeface="Arial"/>
                <a:cs typeface="Arial"/>
              </a:rPr>
              <a:t>ers.org/maintenan</a:t>
            </a:r>
            <a:r>
              <a:rPr dirty="0" sz="2400" spc="-10" b="1">
                <a:solidFill>
                  <a:srgbClr val="1F487C"/>
                </a:solidFill>
                <a:latin typeface="Arial"/>
                <a:cs typeface="Arial"/>
              </a:rPr>
              <a:t>c</a:t>
            </a:r>
            <a:r>
              <a:rPr dirty="0" sz="2400" spc="10" b="1">
                <a:solidFill>
                  <a:srgbClr val="1F487C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1F487C"/>
                </a:solidFill>
                <a:latin typeface="Arial"/>
                <a:cs typeface="Arial"/>
              </a:rPr>
              <a:t>-</a:t>
            </a:r>
            <a:r>
              <a:rPr dirty="0" sz="2400" spc="-5" b="1">
                <a:solidFill>
                  <a:srgbClr val="1F487C"/>
                </a:solidFill>
                <a:latin typeface="Arial"/>
                <a:cs typeface="Arial"/>
              </a:rPr>
              <a:t>o</a:t>
            </a:r>
            <a:r>
              <a:rPr dirty="0" sz="2400" b="1">
                <a:solidFill>
                  <a:srgbClr val="1F487C"/>
                </a:solidFill>
                <a:latin typeface="Arial"/>
                <a:cs typeface="Arial"/>
              </a:rPr>
              <a:t>f-certif</a:t>
            </a:r>
            <a:r>
              <a:rPr dirty="0" sz="2400" spc="5" b="1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dirty="0" sz="2400" b="1">
                <a:solidFill>
                  <a:srgbClr val="1F487C"/>
                </a:solidFill>
                <a:latin typeface="Arial"/>
                <a:cs typeface="Arial"/>
              </a:rPr>
              <a:t>cation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6989" y="500101"/>
            <a:ext cx="5374640" cy="951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810">
              <a:lnSpc>
                <a:spcPct val="100000"/>
              </a:lnSpc>
            </a:pPr>
            <a:r>
              <a:rPr dirty="0" sz="3200">
                <a:latin typeface="Arial"/>
                <a:cs typeface="Arial"/>
              </a:rPr>
              <a:t>Wh</a:t>
            </a:r>
            <a:r>
              <a:rPr dirty="0" sz="3200" spc="-20">
                <a:latin typeface="Arial"/>
                <a:cs typeface="Arial"/>
              </a:rPr>
              <a:t>a</a:t>
            </a:r>
            <a:r>
              <a:rPr dirty="0" sz="3200">
                <a:latin typeface="Arial"/>
                <a:cs typeface="Arial"/>
              </a:rPr>
              <a:t>t</a:t>
            </a:r>
            <a:r>
              <a:rPr dirty="0" sz="3200" spc="-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h</a:t>
            </a:r>
            <a:r>
              <a:rPr dirty="0" sz="3200" spc="-15">
                <a:latin typeface="Arial"/>
                <a:cs typeface="Arial"/>
              </a:rPr>
              <a:t>a</a:t>
            </a:r>
            <a:r>
              <a:rPr dirty="0" sz="3200">
                <a:latin typeface="Arial"/>
                <a:cs typeface="Arial"/>
              </a:rPr>
              <a:t>s</a:t>
            </a:r>
            <a:r>
              <a:rPr dirty="0" sz="3200" spc="-1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cha</a:t>
            </a:r>
            <a:r>
              <a:rPr dirty="0" sz="3200" spc="-20">
                <a:latin typeface="Arial"/>
                <a:cs typeface="Arial"/>
              </a:rPr>
              <a:t>n</a:t>
            </a:r>
            <a:r>
              <a:rPr dirty="0" sz="3200">
                <a:latin typeface="Arial"/>
                <a:cs typeface="Arial"/>
              </a:rPr>
              <a:t>g</a:t>
            </a:r>
            <a:r>
              <a:rPr dirty="0" sz="3200" spc="-15">
                <a:latin typeface="Arial"/>
                <a:cs typeface="Arial"/>
              </a:rPr>
              <a:t>e</a:t>
            </a:r>
            <a:r>
              <a:rPr dirty="0" sz="3200">
                <a:latin typeface="Arial"/>
                <a:cs typeface="Arial"/>
              </a:rPr>
              <a:t>d?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3400" spc="-20">
                <a:latin typeface="Arial"/>
                <a:cs typeface="Arial"/>
              </a:rPr>
              <a:t>Mainten</a:t>
            </a:r>
            <a:r>
              <a:rPr dirty="0" sz="3400" spc="-35">
                <a:latin typeface="Arial"/>
                <a:cs typeface="Arial"/>
              </a:rPr>
              <a:t>a</a:t>
            </a:r>
            <a:r>
              <a:rPr dirty="0" sz="3400" spc="-20">
                <a:latin typeface="Arial"/>
                <a:cs typeface="Arial"/>
              </a:rPr>
              <a:t>nce</a:t>
            </a:r>
            <a:r>
              <a:rPr dirty="0" sz="3400" spc="20">
                <a:latin typeface="Arial"/>
                <a:cs typeface="Arial"/>
              </a:rPr>
              <a:t> </a:t>
            </a:r>
            <a:r>
              <a:rPr dirty="0" sz="3400" spc="-15">
                <a:latin typeface="Arial"/>
                <a:cs typeface="Arial"/>
              </a:rPr>
              <a:t>of</a:t>
            </a:r>
            <a:r>
              <a:rPr dirty="0" sz="3400" spc="10">
                <a:latin typeface="Arial"/>
                <a:cs typeface="Arial"/>
              </a:rPr>
              <a:t> </a:t>
            </a:r>
            <a:r>
              <a:rPr dirty="0" sz="3400" spc="-25">
                <a:latin typeface="Arial"/>
                <a:cs typeface="Arial"/>
              </a:rPr>
              <a:t>Ce</a:t>
            </a:r>
            <a:r>
              <a:rPr dirty="0" sz="3400" spc="-30">
                <a:latin typeface="Arial"/>
                <a:cs typeface="Arial"/>
              </a:rPr>
              <a:t>r</a:t>
            </a:r>
            <a:r>
              <a:rPr dirty="0" sz="3400" spc="-10">
                <a:latin typeface="Arial"/>
                <a:cs typeface="Arial"/>
              </a:rPr>
              <a:t>tif</a:t>
            </a:r>
            <a:r>
              <a:rPr dirty="0" sz="3400">
                <a:latin typeface="Arial"/>
                <a:cs typeface="Arial"/>
              </a:rPr>
              <a:t>i</a:t>
            </a:r>
            <a:r>
              <a:rPr dirty="0" sz="3400" spc="-20">
                <a:latin typeface="Arial"/>
                <a:cs typeface="Arial"/>
              </a:rPr>
              <a:t>cation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2177" y="2119627"/>
            <a:ext cx="5666105" cy="1143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4000" spc="-25" b="1">
                <a:latin typeface="Arial"/>
                <a:cs typeface="Arial"/>
              </a:rPr>
              <a:t>Where</a:t>
            </a:r>
            <a:r>
              <a:rPr dirty="0" sz="4000" spc="-5" b="1">
                <a:latin typeface="Arial"/>
                <a:cs typeface="Arial"/>
              </a:rPr>
              <a:t> </a:t>
            </a:r>
            <a:r>
              <a:rPr dirty="0" sz="4000" spc="-25" b="1">
                <a:latin typeface="Arial"/>
                <a:cs typeface="Arial"/>
              </a:rPr>
              <a:t>can</a:t>
            </a:r>
            <a:r>
              <a:rPr dirty="0" sz="4000" spc="10" b="1">
                <a:latin typeface="Arial"/>
                <a:cs typeface="Arial"/>
              </a:rPr>
              <a:t> </a:t>
            </a:r>
            <a:r>
              <a:rPr dirty="0" sz="4000" spc="-25" b="1">
                <a:latin typeface="Arial"/>
                <a:cs typeface="Arial"/>
              </a:rPr>
              <a:t>you</a:t>
            </a:r>
            <a:r>
              <a:rPr dirty="0" sz="4000" spc="-5" b="1">
                <a:latin typeface="Arial"/>
                <a:cs typeface="Arial"/>
              </a:rPr>
              <a:t> </a:t>
            </a:r>
            <a:r>
              <a:rPr dirty="0" sz="4000" spc="-20" b="1">
                <a:latin typeface="Arial"/>
                <a:cs typeface="Arial"/>
              </a:rPr>
              <a:t>find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4000" spc="-25" b="1">
                <a:latin typeface="Arial"/>
                <a:cs typeface="Arial"/>
              </a:rPr>
              <a:t>ad</a:t>
            </a:r>
            <a:r>
              <a:rPr dirty="0" sz="4000" spc="-45" b="1">
                <a:latin typeface="Arial"/>
                <a:cs typeface="Arial"/>
              </a:rPr>
              <a:t>d</a:t>
            </a:r>
            <a:r>
              <a:rPr dirty="0" sz="4000" spc="-20" b="1">
                <a:latin typeface="Arial"/>
                <a:cs typeface="Arial"/>
              </a:rPr>
              <a:t>itional</a:t>
            </a:r>
            <a:r>
              <a:rPr dirty="0" sz="4000" spc="5" b="1">
                <a:latin typeface="Arial"/>
                <a:cs typeface="Arial"/>
              </a:rPr>
              <a:t> </a:t>
            </a:r>
            <a:r>
              <a:rPr dirty="0" sz="4000" spc="-20" b="1">
                <a:latin typeface="Arial"/>
                <a:cs typeface="Arial"/>
              </a:rPr>
              <a:t>informati</a:t>
            </a:r>
            <a:r>
              <a:rPr dirty="0" sz="4000" spc="-40" b="1">
                <a:latin typeface="Arial"/>
                <a:cs typeface="Arial"/>
              </a:rPr>
              <a:t>o</a:t>
            </a:r>
            <a:r>
              <a:rPr dirty="0" sz="4000" spc="-25" b="1">
                <a:latin typeface="Arial"/>
                <a:cs typeface="Arial"/>
              </a:rPr>
              <a:t>n?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668779"/>
            <a:ext cx="4038600" cy="4387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727828" y="1692066"/>
            <a:ext cx="3928745" cy="3444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20">
                <a:latin typeface="Arial"/>
                <a:cs typeface="Arial"/>
              </a:rPr>
              <a:t>Can</a:t>
            </a:r>
            <a:r>
              <a:rPr dirty="0" sz="2800" spc="-10">
                <a:latin typeface="Arial"/>
                <a:cs typeface="Arial"/>
              </a:rPr>
              <a:t>d</a:t>
            </a:r>
            <a:r>
              <a:rPr dirty="0" sz="2800" spc="-10">
                <a:latin typeface="Arial"/>
                <a:cs typeface="Arial"/>
              </a:rPr>
              <a:t>i</a:t>
            </a:r>
            <a:r>
              <a:rPr dirty="0" sz="2800" spc="-15">
                <a:latin typeface="Arial"/>
                <a:cs typeface="Arial"/>
              </a:rPr>
              <a:t>d</a:t>
            </a:r>
            <a:r>
              <a:rPr dirty="0" sz="2800" spc="-15">
                <a:latin typeface="Arial"/>
                <a:cs typeface="Arial"/>
              </a:rPr>
              <a:t>ate</a:t>
            </a:r>
            <a:r>
              <a:rPr dirty="0" sz="2800" spc="2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a</a:t>
            </a:r>
            <a:r>
              <a:rPr dirty="0" sz="2800" spc="-15">
                <a:latin typeface="Arial"/>
                <a:cs typeface="Arial"/>
              </a:rPr>
              <a:t>p</a:t>
            </a:r>
            <a:r>
              <a:rPr dirty="0" sz="2800" spc="-20">
                <a:latin typeface="Arial"/>
                <a:cs typeface="Arial"/>
              </a:rPr>
              <a:t>p</a:t>
            </a:r>
            <a:r>
              <a:rPr dirty="0" sz="2800" spc="-5">
                <a:latin typeface="Arial"/>
                <a:cs typeface="Arial"/>
              </a:rPr>
              <a:t>l</a:t>
            </a:r>
            <a:r>
              <a:rPr dirty="0" sz="2800" spc="-10">
                <a:latin typeface="Arial"/>
                <a:cs typeface="Arial"/>
              </a:rPr>
              <a:t>i</a:t>
            </a:r>
            <a:r>
              <a:rPr dirty="0" sz="2800" spc="-10">
                <a:latin typeface="Arial"/>
                <a:cs typeface="Arial"/>
              </a:rPr>
              <a:t>c</a:t>
            </a:r>
            <a:r>
              <a:rPr dirty="0" sz="2800" spc="-15">
                <a:latin typeface="Arial"/>
                <a:cs typeface="Arial"/>
              </a:rPr>
              <a:t>at</a:t>
            </a:r>
            <a:r>
              <a:rPr dirty="0" sz="2800" spc="-5">
                <a:latin typeface="Arial"/>
                <a:cs typeface="Arial"/>
              </a:rPr>
              <a:t>i</a:t>
            </a:r>
            <a:r>
              <a:rPr dirty="0" sz="2800" spc="-20">
                <a:latin typeface="Arial"/>
                <a:cs typeface="Arial"/>
              </a:rPr>
              <a:t>on</a:t>
            </a:r>
            <a:r>
              <a:rPr dirty="0" sz="2800" spc="-15">
                <a:latin typeface="Arial"/>
                <a:cs typeface="Arial"/>
              </a:rPr>
              <a:t> for</a:t>
            </a:r>
            <a:r>
              <a:rPr dirty="0" sz="280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r</a:t>
            </a:r>
            <a:r>
              <a:rPr dirty="0" sz="2800" spc="-15">
                <a:latin typeface="Arial"/>
                <a:cs typeface="Arial"/>
              </a:rPr>
              <a:t>e</a:t>
            </a:r>
            <a:r>
              <a:rPr dirty="0" sz="2800" spc="-15">
                <a:latin typeface="Arial"/>
                <a:cs typeface="Arial"/>
              </a:rPr>
              <a:t>v</a:t>
            </a:r>
            <a:r>
              <a:rPr dirty="0" sz="2800" spc="-5">
                <a:latin typeface="Arial"/>
                <a:cs typeface="Arial"/>
              </a:rPr>
              <a:t>i</a:t>
            </a:r>
            <a:r>
              <a:rPr dirty="0" sz="2800" spc="-15">
                <a:latin typeface="Arial"/>
                <a:cs typeface="Arial"/>
              </a:rPr>
              <a:t>s</a:t>
            </a:r>
            <a:r>
              <a:rPr dirty="0" sz="2800" spc="-15">
                <a:latin typeface="Arial"/>
                <a:cs typeface="Arial"/>
              </a:rPr>
              <a:t>e</a:t>
            </a:r>
            <a:r>
              <a:rPr dirty="0" sz="2800" spc="-20">
                <a:latin typeface="Arial"/>
                <a:cs typeface="Arial"/>
              </a:rPr>
              <a:t>d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c</a:t>
            </a:r>
            <a:r>
              <a:rPr dirty="0" sz="2800" spc="-2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r</a:t>
            </a:r>
            <a:r>
              <a:rPr dirty="0" sz="2800" spc="-10">
                <a:latin typeface="Arial"/>
                <a:cs typeface="Arial"/>
              </a:rPr>
              <a:t>ti</a:t>
            </a:r>
            <a:r>
              <a:rPr dirty="0" sz="2800" spc="-5">
                <a:latin typeface="Arial"/>
                <a:cs typeface="Arial"/>
              </a:rPr>
              <a:t>f</a:t>
            </a:r>
            <a:r>
              <a:rPr dirty="0" sz="2800" spc="-10">
                <a:latin typeface="Arial"/>
                <a:cs typeface="Arial"/>
              </a:rPr>
              <a:t>i</a:t>
            </a:r>
            <a:r>
              <a:rPr dirty="0" sz="2800" spc="-10">
                <a:latin typeface="Arial"/>
                <a:cs typeface="Arial"/>
              </a:rPr>
              <a:t>c</a:t>
            </a:r>
            <a:r>
              <a:rPr dirty="0" sz="2800" spc="-15">
                <a:latin typeface="Arial"/>
                <a:cs typeface="Arial"/>
              </a:rPr>
              <a:t>at</a:t>
            </a:r>
            <a:r>
              <a:rPr dirty="0" sz="2800" spc="-5">
                <a:latin typeface="Arial"/>
                <a:cs typeface="Arial"/>
              </a:rPr>
              <a:t>i</a:t>
            </a:r>
            <a:r>
              <a:rPr dirty="0" sz="2800" spc="-20">
                <a:latin typeface="Arial"/>
                <a:cs typeface="Arial"/>
              </a:rPr>
              <a:t>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8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15">
                <a:latin typeface="Arial"/>
                <a:cs typeface="Arial"/>
              </a:rPr>
              <a:t>Stat</a:t>
            </a:r>
            <a:r>
              <a:rPr dirty="0" sz="2800" spc="-15">
                <a:latin typeface="Arial"/>
                <a:cs typeface="Arial"/>
              </a:rPr>
              <a:t>e</a:t>
            </a:r>
            <a:r>
              <a:rPr dirty="0" sz="2800" spc="-15">
                <a:latin typeface="Arial"/>
                <a:cs typeface="Arial"/>
              </a:rPr>
              <a:t>-s</a:t>
            </a:r>
            <a:r>
              <a:rPr dirty="0" sz="2800" spc="-15">
                <a:latin typeface="Arial"/>
                <a:cs typeface="Arial"/>
              </a:rPr>
              <a:t>p</a:t>
            </a:r>
            <a:r>
              <a:rPr dirty="0" sz="2800" spc="-20">
                <a:latin typeface="Arial"/>
                <a:cs typeface="Arial"/>
              </a:rPr>
              <a:t>e</a:t>
            </a:r>
            <a:r>
              <a:rPr dirty="0" sz="2800" spc="-10">
                <a:latin typeface="Arial"/>
                <a:cs typeface="Arial"/>
              </a:rPr>
              <a:t>c</a:t>
            </a:r>
            <a:r>
              <a:rPr dirty="0" sz="2800" spc="-10">
                <a:latin typeface="Arial"/>
                <a:cs typeface="Arial"/>
              </a:rPr>
              <a:t>ific</a:t>
            </a:r>
            <a:endParaRPr sz="2800">
              <a:latin typeface="Arial"/>
              <a:cs typeface="Arial"/>
            </a:endParaRPr>
          </a:p>
          <a:p>
            <a:pPr algn="ctr" marR="1449705">
              <a:lnSpc>
                <a:spcPct val="100000"/>
              </a:lnSpc>
            </a:pPr>
            <a:r>
              <a:rPr dirty="0" sz="2800" spc="-10">
                <a:latin typeface="Arial"/>
                <a:cs typeface="Arial"/>
              </a:rPr>
              <a:t>i</a:t>
            </a:r>
            <a:r>
              <a:rPr dirty="0" sz="2800" spc="-15">
                <a:latin typeface="Arial"/>
                <a:cs typeface="Arial"/>
              </a:rPr>
              <a:t>n</a:t>
            </a:r>
            <a:r>
              <a:rPr dirty="0" sz="2800" spc="-15">
                <a:latin typeface="Arial"/>
                <a:cs typeface="Arial"/>
              </a:rPr>
              <a:t>fo</a:t>
            </a:r>
            <a:r>
              <a:rPr dirty="0" sz="2800">
                <a:latin typeface="Arial"/>
                <a:cs typeface="Arial"/>
              </a:rPr>
              <a:t>r</a:t>
            </a:r>
            <a:r>
              <a:rPr dirty="0" sz="2800" spc="-20">
                <a:latin typeface="Arial"/>
                <a:cs typeface="Arial"/>
              </a:rPr>
              <a:t>mat</a:t>
            </a:r>
            <a:r>
              <a:rPr dirty="0" sz="2800" spc="-5">
                <a:latin typeface="Arial"/>
                <a:cs typeface="Arial"/>
              </a:rPr>
              <a:t>i</a:t>
            </a:r>
            <a:r>
              <a:rPr dirty="0" sz="2800" spc="-20">
                <a:latin typeface="Arial"/>
                <a:cs typeface="Arial"/>
              </a:rPr>
              <a:t>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8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20">
                <a:latin typeface="Arial"/>
                <a:cs typeface="Arial"/>
              </a:rPr>
              <a:t>Re</a:t>
            </a:r>
            <a:r>
              <a:rPr dirty="0" sz="2800" spc="-10">
                <a:latin typeface="Arial"/>
                <a:cs typeface="Arial"/>
              </a:rPr>
              <a:t>s</a:t>
            </a:r>
            <a:r>
              <a:rPr dirty="0" sz="2800" spc="-20">
                <a:latin typeface="Arial"/>
                <a:cs typeface="Arial"/>
              </a:rPr>
              <a:t>o</a:t>
            </a:r>
            <a:r>
              <a:rPr dirty="0" sz="2800" spc="-15">
                <a:latin typeface="Arial"/>
                <a:cs typeface="Arial"/>
              </a:rPr>
              <a:t>u</a:t>
            </a:r>
            <a:r>
              <a:rPr dirty="0" sz="2800" spc="-10">
                <a:latin typeface="Arial"/>
                <a:cs typeface="Arial"/>
              </a:rPr>
              <a:t>r</a:t>
            </a:r>
            <a:r>
              <a:rPr dirty="0" sz="2800" spc="-10">
                <a:latin typeface="Arial"/>
                <a:cs typeface="Arial"/>
              </a:rPr>
              <a:t>c</a:t>
            </a:r>
            <a:r>
              <a:rPr dirty="0" sz="2800" spc="-15">
                <a:latin typeface="Arial"/>
                <a:cs typeface="Arial"/>
              </a:rPr>
              <a:t>es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f</a:t>
            </a:r>
            <a:r>
              <a:rPr dirty="0" sz="2800" spc="-15">
                <a:latin typeface="Arial"/>
                <a:cs typeface="Arial"/>
              </a:rPr>
              <a:t>o</a:t>
            </a:r>
            <a:r>
              <a:rPr dirty="0" sz="2800" spc="-20">
                <a:latin typeface="Arial"/>
                <a:cs typeface="Arial"/>
              </a:rPr>
              <a:t>r…</a:t>
            </a:r>
            <a:endParaRPr sz="28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9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>
                <a:latin typeface="Arial"/>
                <a:cs typeface="Arial"/>
              </a:rPr>
              <a:t>can</a:t>
            </a:r>
            <a:r>
              <a:rPr dirty="0" sz="2400" spc="-10">
                <a:latin typeface="Arial"/>
                <a:cs typeface="Arial"/>
              </a:rPr>
              <a:t>d</a:t>
            </a:r>
            <a:r>
              <a:rPr dirty="0" sz="2400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d</a:t>
            </a:r>
            <a:r>
              <a:rPr dirty="0" sz="2400">
                <a:latin typeface="Arial"/>
                <a:cs typeface="Arial"/>
              </a:rPr>
              <a:t>ates</a:t>
            </a:r>
            <a:endParaRPr sz="24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>
                <a:latin typeface="Arial"/>
                <a:cs typeface="Arial"/>
              </a:rPr>
              <a:t>supp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rt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provi</a:t>
            </a:r>
            <a:r>
              <a:rPr dirty="0" sz="2400" spc="-10">
                <a:latin typeface="Arial"/>
                <a:cs typeface="Arial"/>
              </a:rPr>
              <a:t>d</a:t>
            </a:r>
            <a:r>
              <a:rPr dirty="0" sz="2400">
                <a:latin typeface="Arial"/>
                <a:cs typeface="Arial"/>
              </a:rPr>
              <a:t>ers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9673" rIns="0" bIns="0" rtlCol="0" vert="horz">
            <a:spAutoFit/>
          </a:bodyPr>
          <a:lstStyle/>
          <a:p>
            <a:pPr marL="1168400">
              <a:lnSpc>
                <a:spcPct val="100000"/>
              </a:lnSpc>
            </a:pPr>
            <a:r>
              <a:rPr dirty="0" sz="3600">
                <a:hlinkClick r:id="rId3"/>
              </a:rPr>
              <a:t>ww</a:t>
            </a:r>
            <a:r>
              <a:rPr dirty="0" sz="3600" spc="-195">
                <a:hlinkClick r:id="rId3"/>
              </a:rPr>
              <a:t>w</a:t>
            </a:r>
            <a:r>
              <a:rPr dirty="0" sz="3600">
                <a:hlinkClick r:id="rId3"/>
              </a:rPr>
              <a:t>.boardcertifi</a:t>
            </a:r>
            <a:r>
              <a:rPr dirty="0" sz="3600" spc="5">
                <a:hlinkClick r:id="rId3"/>
              </a:rPr>
              <a:t>e</a:t>
            </a:r>
            <a:r>
              <a:rPr dirty="0" sz="3600">
                <a:hlinkClick r:id="rId3"/>
              </a:rPr>
              <a:t>dteachers.org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3489" y="2748150"/>
            <a:ext cx="4485640" cy="533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25" b="1">
                <a:latin typeface="Arial"/>
                <a:cs typeface="Arial"/>
              </a:rPr>
              <a:t>What</a:t>
            </a:r>
            <a:r>
              <a:rPr dirty="0" sz="4000" spc="-5" b="1">
                <a:latin typeface="Arial"/>
                <a:cs typeface="Arial"/>
              </a:rPr>
              <a:t> </a:t>
            </a:r>
            <a:r>
              <a:rPr dirty="0" sz="4000" spc="-10" b="1">
                <a:latin typeface="Arial"/>
                <a:cs typeface="Arial"/>
              </a:rPr>
              <a:t>i</a:t>
            </a:r>
            <a:r>
              <a:rPr dirty="0" sz="4000" spc="-25" b="1">
                <a:latin typeface="Arial"/>
                <a:cs typeface="Arial"/>
              </a:rPr>
              <a:t>s</a:t>
            </a:r>
            <a:r>
              <a:rPr dirty="0" sz="4000" spc="5" b="1">
                <a:latin typeface="Arial"/>
                <a:cs typeface="Arial"/>
              </a:rPr>
              <a:t> </a:t>
            </a:r>
            <a:r>
              <a:rPr dirty="0" sz="4000" spc="-20" b="1">
                <a:latin typeface="Arial"/>
                <a:cs typeface="Arial"/>
              </a:rPr>
              <a:t>the</a:t>
            </a:r>
            <a:r>
              <a:rPr dirty="0" sz="4000" spc="10" b="1">
                <a:latin typeface="Arial"/>
                <a:cs typeface="Arial"/>
              </a:rPr>
              <a:t> </a:t>
            </a:r>
            <a:r>
              <a:rPr dirty="0" sz="4000" spc="-30" b="1">
                <a:latin typeface="Arial"/>
                <a:cs typeface="Arial"/>
              </a:rPr>
              <a:t>same?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2950" y="1571275"/>
            <a:ext cx="4246880" cy="4279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latin typeface="Arial"/>
                <a:cs typeface="Arial"/>
              </a:rPr>
              <a:t>Helpful</a:t>
            </a:r>
            <a:r>
              <a:rPr dirty="0" sz="2400" spc="-2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resourc</a:t>
            </a:r>
            <a:r>
              <a:rPr dirty="0" sz="2400" spc="-10" b="1">
                <a:latin typeface="Arial"/>
                <a:cs typeface="Arial"/>
              </a:rPr>
              <a:t>e</a:t>
            </a:r>
            <a:r>
              <a:rPr dirty="0" sz="2400" b="1">
                <a:latin typeface="Arial"/>
                <a:cs typeface="Arial"/>
              </a:rPr>
              <a:t>s</a:t>
            </a:r>
            <a:r>
              <a:rPr dirty="0" sz="2400" spc="2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for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b="1">
                <a:latin typeface="Arial"/>
                <a:cs typeface="Arial"/>
              </a:rPr>
              <a:t>candidate support providers!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55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800" spc="-75">
                <a:latin typeface="Arial"/>
                <a:cs typeface="Arial"/>
              </a:rPr>
              <a:t>V</a:t>
            </a:r>
            <a:r>
              <a:rPr dirty="0" sz="2800" spc="-10">
                <a:latin typeface="Arial"/>
                <a:cs typeface="Arial"/>
              </a:rPr>
              <a:t>i</a:t>
            </a:r>
            <a:r>
              <a:rPr dirty="0" sz="2800" spc="-15">
                <a:latin typeface="Arial"/>
                <a:cs typeface="Arial"/>
              </a:rPr>
              <a:t>d</a:t>
            </a:r>
            <a:r>
              <a:rPr dirty="0" sz="2800" spc="-20">
                <a:latin typeface="Arial"/>
                <a:cs typeface="Arial"/>
              </a:rPr>
              <a:t>e</a:t>
            </a:r>
            <a:r>
              <a:rPr dirty="0" sz="2800" spc="-15">
                <a:latin typeface="Arial"/>
                <a:cs typeface="Arial"/>
              </a:rPr>
              <a:t>o</a:t>
            </a:r>
            <a:r>
              <a:rPr dirty="0" sz="2800" spc="-15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800" spc="-15">
                <a:latin typeface="Arial"/>
                <a:cs typeface="Arial"/>
              </a:rPr>
              <a:t>Inf</a:t>
            </a:r>
            <a:r>
              <a:rPr dirty="0" sz="2800" spc="-15">
                <a:latin typeface="Arial"/>
                <a:cs typeface="Arial"/>
              </a:rPr>
              <a:t>o</a:t>
            </a:r>
            <a:r>
              <a:rPr dirty="0" sz="2800" spc="-15">
                <a:latin typeface="Arial"/>
                <a:cs typeface="Arial"/>
              </a:rPr>
              <a:t>rmat</a:t>
            </a:r>
            <a:r>
              <a:rPr dirty="0" sz="2800" spc="-5">
                <a:latin typeface="Arial"/>
                <a:cs typeface="Arial"/>
              </a:rPr>
              <a:t>i</a:t>
            </a:r>
            <a:r>
              <a:rPr dirty="0" sz="2800" spc="-20">
                <a:latin typeface="Arial"/>
                <a:cs typeface="Arial"/>
              </a:rPr>
              <a:t>on</a:t>
            </a:r>
            <a:r>
              <a:rPr dirty="0" sz="2800" spc="-15">
                <a:latin typeface="Arial"/>
                <a:cs typeface="Arial"/>
              </a:rPr>
              <a:t>a</a:t>
            </a:r>
            <a:r>
              <a:rPr dirty="0" sz="2800" spc="-10">
                <a:latin typeface="Arial"/>
                <a:cs typeface="Arial"/>
              </a:rPr>
              <a:t>l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Prezi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800" spc="-15">
                <a:latin typeface="Arial"/>
                <a:cs typeface="Arial"/>
              </a:rPr>
              <a:t>Fly</a:t>
            </a:r>
            <a:r>
              <a:rPr dirty="0" sz="2800" spc="-15">
                <a:latin typeface="Arial"/>
                <a:cs typeface="Arial"/>
              </a:rPr>
              <a:t>e</a:t>
            </a:r>
            <a:r>
              <a:rPr dirty="0" sz="2800" spc="-15">
                <a:latin typeface="Arial"/>
                <a:cs typeface="Arial"/>
              </a:rPr>
              <a:t>rs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800" spc="-15">
                <a:latin typeface="Arial"/>
                <a:cs typeface="Arial"/>
              </a:rPr>
              <a:t>Cert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Re</a:t>
            </a:r>
            <a:r>
              <a:rPr dirty="0" sz="2800" spc="-10">
                <a:latin typeface="Arial"/>
                <a:cs typeface="Arial"/>
              </a:rPr>
              <a:t>v</a:t>
            </a:r>
            <a:r>
              <a:rPr dirty="0" sz="2800" spc="-10">
                <a:latin typeface="Arial"/>
                <a:cs typeface="Arial"/>
              </a:rPr>
              <a:t>i</a:t>
            </a:r>
            <a:r>
              <a:rPr dirty="0" sz="2800" spc="-10">
                <a:latin typeface="Arial"/>
                <a:cs typeface="Arial"/>
              </a:rPr>
              <a:t>s</a:t>
            </a:r>
            <a:r>
              <a:rPr dirty="0" sz="2800" spc="-10">
                <a:latin typeface="Arial"/>
                <a:cs typeface="Arial"/>
              </a:rPr>
              <a:t>i</a:t>
            </a:r>
            <a:r>
              <a:rPr dirty="0" sz="2800" spc="-15">
                <a:latin typeface="Arial"/>
                <a:cs typeface="Arial"/>
              </a:rPr>
              <a:t>o</a:t>
            </a:r>
            <a:r>
              <a:rPr dirty="0" sz="2800" spc="-20">
                <a:latin typeface="Arial"/>
                <a:cs typeface="Arial"/>
              </a:rPr>
              <a:t>n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P</a:t>
            </a:r>
            <a:r>
              <a:rPr dirty="0" sz="2800" spc="-35">
                <a:latin typeface="Arial"/>
                <a:cs typeface="Arial"/>
              </a:rPr>
              <a:t>P</a:t>
            </a:r>
            <a:r>
              <a:rPr dirty="0" sz="2800" spc="-20"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800" spc="-20">
                <a:latin typeface="Arial"/>
                <a:cs typeface="Arial"/>
              </a:rPr>
              <a:t>Compo</a:t>
            </a:r>
            <a:r>
              <a:rPr dirty="0" sz="2800" spc="-15">
                <a:latin typeface="Arial"/>
                <a:cs typeface="Arial"/>
              </a:rPr>
              <a:t>n</a:t>
            </a:r>
            <a:r>
              <a:rPr dirty="0" sz="2800" spc="-15">
                <a:latin typeface="Arial"/>
                <a:cs typeface="Arial"/>
              </a:rPr>
              <a:t>ent</a:t>
            </a:r>
            <a:r>
              <a:rPr dirty="0" sz="2800" spc="3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in</a:t>
            </a:r>
            <a:r>
              <a:rPr dirty="0" sz="2800" spc="-10">
                <a:latin typeface="Arial"/>
                <a:cs typeface="Arial"/>
              </a:rPr>
              <a:t>s</a:t>
            </a:r>
            <a:r>
              <a:rPr dirty="0" sz="2800" spc="-10">
                <a:latin typeface="Arial"/>
                <a:cs typeface="Arial"/>
              </a:rPr>
              <a:t>tr</a:t>
            </a:r>
            <a:r>
              <a:rPr dirty="0" sz="2800" spc="-15">
                <a:latin typeface="Arial"/>
                <a:cs typeface="Arial"/>
              </a:rPr>
              <a:t>u</a:t>
            </a:r>
            <a:r>
              <a:rPr dirty="0" sz="2800" spc="-15">
                <a:latin typeface="Arial"/>
                <a:cs typeface="Arial"/>
              </a:rPr>
              <a:t>ct</a:t>
            </a:r>
            <a:r>
              <a:rPr dirty="0" sz="2800" spc="-5">
                <a:latin typeface="Arial"/>
                <a:cs typeface="Arial"/>
              </a:rPr>
              <a:t>i</a:t>
            </a:r>
            <a:r>
              <a:rPr dirty="0" sz="2800" spc="-15">
                <a:latin typeface="Arial"/>
                <a:cs typeface="Arial"/>
              </a:rPr>
              <a:t>ons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800" spc="-15">
                <a:latin typeface="Arial"/>
                <a:cs typeface="Arial"/>
              </a:rPr>
              <a:t>Gui</a:t>
            </a:r>
            <a:r>
              <a:rPr dirty="0" sz="2800" spc="-15">
                <a:latin typeface="Arial"/>
                <a:cs typeface="Arial"/>
              </a:rPr>
              <a:t>d</a:t>
            </a:r>
            <a:r>
              <a:rPr dirty="0" sz="2800" spc="-20">
                <a:latin typeface="Arial"/>
                <a:cs typeface="Arial"/>
              </a:rPr>
              <a:t>e</a:t>
            </a:r>
            <a:r>
              <a:rPr dirty="0" sz="2800" spc="2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to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N</a:t>
            </a:r>
            <a:r>
              <a:rPr dirty="0" sz="2800" spc="-30">
                <a:latin typeface="Arial"/>
                <a:cs typeface="Arial"/>
              </a:rPr>
              <a:t>B</a:t>
            </a:r>
            <a:r>
              <a:rPr dirty="0" sz="2800" spc="-25">
                <a:latin typeface="Arial"/>
                <a:cs typeface="Arial"/>
              </a:rPr>
              <a:t>C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800" spc="-15">
                <a:latin typeface="Arial"/>
                <a:cs typeface="Arial"/>
              </a:rPr>
              <a:t>Thi</a:t>
            </a:r>
            <a:r>
              <a:rPr dirty="0" sz="2800" spc="-5">
                <a:latin typeface="Arial"/>
                <a:cs typeface="Arial"/>
              </a:rPr>
              <a:t>r</a:t>
            </a:r>
            <a:r>
              <a:rPr dirty="0" sz="2800" spc="-15">
                <a:latin typeface="Arial"/>
                <a:cs typeface="Arial"/>
              </a:rPr>
              <a:t>d</a:t>
            </a:r>
            <a:r>
              <a:rPr dirty="0" sz="2800" spc="-5">
                <a:latin typeface="Arial"/>
                <a:cs typeface="Arial"/>
              </a:rPr>
              <a:t>-</a:t>
            </a:r>
            <a:r>
              <a:rPr dirty="0" sz="2800" spc="-20">
                <a:latin typeface="Arial"/>
                <a:cs typeface="Arial"/>
              </a:rPr>
              <a:t>p</a:t>
            </a:r>
            <a:r>
              <a:rPr dirty="0" sz="2800" spc="-15">
                <a:latin typeface="Arial"/>
                <a:cs typeface="Arial"/>
              </a:rPr>
              <a:t>a</a:t>
            </a:r>
            <a:r>
              <a:rPr dirty="0" sz="2800" spc="-15">
                <a:latin typeface="Arial"/>
                <a:cs typeface="Arial"/>
              </a:rPr>
              <a:t>rty</a:t>
            </a:r>
            <a:r>
              <a:rPr dirty="0" sz="2800" spc="2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Pay</a:t>
            </a:r>
            <a:r>
              <a:rPr dirty="0" sz="2800" spc="-15">
                <a:latin typeface="Arial"/>
                <a:cs typeface="Arial"/>
              </a:rPr>
              <a:t>e</a:t>
            </a:r>
            <a:r>
              <a:rPr dirty="0" sz="2800" spc="-10">
                <a:latin typeface="Arial"/>
                <a:cs typeface="Arial"/>
              </a:rPr>
              <a:t>r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G</a:t>
            </a:r>
            <a:r>
              <a:rPr dirty="0" sz="2800" spc="-15">
                <a:latin typeface="Arial"/>
                <a:cs typeface="Arial"/>
              </a:rPr>
              <a:t>u</a:t>
            </a:r>
            <a:r>
              <a:rPr dirty="0" sz="2800" spc="-10">
                <a:latin typeface="Arial"/>
                <a:cs typeface="Arial"/>
              </a:rPr>
              <a:t>i</a:t>
            </a:r>
            <a:r>
              <a:rPr dirty="0" sz="2800" spc="-15">
                <a:latin typeface="Arial"/>
                <a:cs typeface="Arial"/>
              </a:rPr>
              <a:t>d</a:t>
            </a:r>
            <a:r>
              <a:rPr dirty="0" sz="2800" spc="-2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3453" rIns="0" bIns="0" rtlCol="0" vert="horz">
            <a:spAutoFit/>
          </a:bodyPr>
          <a:lstStyle/>
          <a:p>
            <a:pPr marL="576580">
              <a:lnSpc>
                <a:spcPct val="100000"/>
              </a:lnSpc>
            </a:pPr>
            <a:r>
              <a:rPr dirty="0">
                <a:hlinkClick r:id="rId2"/>
              </a:rPr>
              <a:t>ww</a:t>
            </a:r>
            <a:r>
              <a:rPr dirty="0" spc="-175">
                <a:hlinkClick r:id="rId2"/>
              </a:rPr>
              <a:t>w</a:t>
            </a:r>
            <a:r>
              <a:rPr dirty="0">
                <a:hlinkClick r:id="rId2"/>
              </a:rPr>
              <a:t>.b</a:t>
            </a:r>
            <a:r>
              <a:rPr dirty="0" spc="-15">
                <a:hlinkClick r:id="rId2"/>
              </a:rPr>
              <a:t>o</a:t>
            </a:r>
            <a:r>
              <a:rPr dirty="0">
                <a:hlinkClick r:id="rId2"/>
              </a:rPr>
              <a:t>ar</a:t>
            </a:r>
            <a:r>
              <a:rPr dirty="0" spc="-10">
                <a:hlinkClick r:id="rId2"/>
              </a:rPr>
              <a:t>d</a:t>
            </a:r>
            <a:r>
              <a:rPr dirty="0">
                <a:hlinkClick r:id="rId2"/>
              </a:rPr>
              <a:t>certif</a:t>
            </a:r>
            <a:r>
              <a:rPr dirty="0" spc="-10">
                <a:hlinkClick r:id="rId2"/>
              </a:rPr>
              <a:t>i</a:t>
            </a:r>
            <a:r>
              <a:rPr dirty="0">
                <a:hlinkClick r:id="rId2"/>
              </a:rPr>
              <a:t>e</a:t>
            </a:r>
            <a:r>
              <a:rPr dirty="0" spc="-10">
                <a:hlinkClick r:id="rId2"/>
              </a:rPr>
              <a:t>d</a:t>
            </a:r>
            <a:r>
              <a:rPr dirty="0">
                <a:hlinkClick r:id="rId2"/>
              </a:rPr>
              <a:t>te</a:t>
            </a:r>
            <a:r>
              <a:rPr dirty="0" spc="-15">
                <a:hlinkClick r:id="rId2"/>
              </a:rPr>
              <a:t>a</a:t>
            </a:r>
            <a:r>
              <a:rPr dirty="0">
                <a:hlinkClick r:id="rId2"/>
              </a:rPr>
              <a:t>che</a:t>
            </a:r>
            <a:r>
              <a:rPr dirty="0" spc="-20">
                <a:hlinkClick r:id="rId2"/>
              </a:rPr>
              <a:t>r</a:t>
            </a:r>
            <a:r>
              <a:rPr dirty="0">
                <a:hlinkClick r:id="rId2"/>
              </a:rPr>
              <a:t>s.o</a:t>
            </a:r>
            <a:r>
              <a:rPr dirty="0" spc="-15">
                <a:hlinkClick r:id="rId2"/>
              </a:rPr>
              <a:t>r</a:t>
            </a:r>
            <a:r>
              <a:rPr dirty="0">
                <a:hlinkClick r:id="rId2"/>
              </a:rPr>
              <a:t>g</a:t>
            </a:r>
            <a:r>
              <a:rPr dirty="0" spc="-5">
                <a:hlinkClick r:id="rId2"/>
              </a:rPr>
              <a:t>/</a:t>
            </a:r>
            <a:r>
              <a:rPr dirty="0" b="1" u="heavy">
                <a:solidFill>
                  <a:srgbClr val="1F487C"/>
                </a:solidFill>
                <a:latin typeface="Arial"/>
                <a:cs typeface="Arial"/>
                <a:hlinkClick r:id="rId2"/>
              </a:rPr>
              <a:t>res</a:t>
            </a:r>
            <a:r>
              <a:rPr dirty="0" spc="-10" b="1" u="heavy">
                <a:solidFill>
                  <a:srgbClr val="1F487C"/>
                </a:solidFill>
                <a:latin typeface="Arial"/>
                <a:cs typeface="Arial"/>
                <a:hlinkClick r:id="rId2"/>
              </a:rPr>
              <a:t>o</a:t>
            </a:r>
            <a:r>
              <a:rPr dirty="0" spc="-15" b="1" u="heavy">
                <a:solidFill>
                  <a:srgbClr val="1F487C"/>
                </a:solidFill>
                <a:latin typeface="Arial"/>
                <a:cs typeface="Arial"/>
                <a:hlinkClick r:id="rId2"/>
              </a:rPr>
              <a:t>u</a:t>
            </a:r>
            <a:r>
              <a:rPr dirty="0" b="1" u="heavy">
                <a:solidFill>
                  <a:srgbClr val="1F487C"/>
                </a:solidFill>
                <a:latin typeface="Arial"/>
                <a:cs typeface="Arial"/>
                <a:hlinkClick r:id="rId2"/>
              </a:rPr>
              <a:t>rces</a:t>
            </a:r>
          </a:p>
        </p:txBody>
      </p:sp>
      <p:sp>
        <p:nvSpPr>
          <p:cNvPr id="4" name="object 4"/>
          <p:cNvSpPr/>
          <p:nvPr/>
        </p:nvSpPr>
        <p:spPr>
          <a:xfrm>
            <a:off x="655319" y="1423416"/>
            <a:ext cx="3642360" cy="4526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069" y="1679136"/>
            <a:ext cx="6907530" cy="271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200" spc="-15">
                <a:latin typeface="Arial"/>
                <a:cs typeface="Arial"/>
              </a:rPr>
              <a:t>Im</a:t>
            </a:r>
            <a:r>
              <a:rPr dirty="0" sz="2200" spc="-30">
                <a:latin typeface="Arial"/>
                <a:cs typeface="Arial"/>
              </a:rPr>
              <a:t>m</a:t>
            </a:r>
            <a:r>
              <a:rPr dirty="0" sz="2200" spc="-15">
                <a:latin typeface="Arial"/>
                <a:cs typeface="Arial"/>
              </a:rPr>
              <a:t>ed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5">
                <a:latin typeface="Arial"/>
                <a:cs typeface="Arial"/>
              </a:rPr>
              <a:t>ate</a:t>
            </a:r>
            <a:r>
              <a:rPr dirty="0" sz="2200" spc="2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fo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u</a:t>
            </a:r>
            <a:r>
              <a:rPr dirty="0" sz="2200" spc="-10">
                <a:latin typeface="Arial"/>
                <a:cs typeface="Arial"/>
              </a:rPr>
              <a:t>s</a:t>
            </a:r>
            <a:r>
              <a:rPr dirty="0" sz="2200" spc="-10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2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200" spc="-15">
                <a:latin typeface="Arial"/>
                <a:cs typeface="Arial"/>
              </a:rPr>
              <a:t>Cont</a:t>
            </a:r>
            <a:r>
              <a:rPr dirty="0" sz="2200" spc="-10">
                <a:latin typeface="Arial"/>
                <a:cs typeface="Arial"/>
              </a:rPr>
              <a:t>e</a:t>
            </a:r>
            <a:r>
              <a:rPr dirty="0" sz="2200" spc="-10">
                <a:latin typeface="Arial"/>
                <a:cs typeface="Arial"/>
              </a:rPr>
              <a:t>nt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Know</a:t>
            </a:r>
            <a:r>
              <a:rPr dirty="0" sz="2200">
                <a:latin typeface="Arial"/>
                <a:cs typeface="Arial"/>
              </a:rPr>
              <a:t>l</a:t>
            </a:r>
            <a:r>
              <a:rPr dirty="0" sz="2200" spc="-15">
                <a:latin typeface="Arial"/>
                <a:cs typeface="Arial"/>
              </a:rPr>
              <a:t>ed</a:t>
            </a:r>
            <a:r>
              <a:rPr dirty="0" sz="2200" spc="-10">
                <a:latin typeface="Arial"/>
                <a:cs typeface="Arial"/>
              </a:rPr>
              <a:t>g</a:t>
            </a:r>
            <a:r>
              <a:rPr dirty="0" sz="2200" spc="-15">
                <a:latin typeface="Arial"/>
                <a:cs typeface="Arial"/>
              </a:rPr>
              <a:t>e</a:t>
            </a:r>
            <a:endParaRPr sz="22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2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200" spc="-254">
                <a:latin typeface="Arial"/>
                <a:cs typeface="Arial"/>
              </a:rPr>
              <a:t>T</a:t>
            </a:r>
            <a:r>
              <a:rPr dirty="0" sz="2200" spc="-15">
                <a:latin typeface="Arial"/>
                <a:cs typeface="Arial"/>
              </a:rPr>
              <a:t>ea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hing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Pra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ti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5">
                <a:latin typeface="Arial"/>
                <a:cs typeface="Arial"/>
              </a:rPr>
              <a:t>e</a:t>
            </a:r>
            <a:r>
              <a:rPr dirty="0" sz="2200" spc="-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and</a:t>
            </a:r>
            <a:r>
              <a:rPr dirty="0" sz="2200" spc="1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Le</a:t>
            </a:r>
            <a:r>
              <a:rPr dirty="0" sz="2200" spc="-10">
                <a:latin typeface="Arial"/>
                <a:cs typeface="Arial"/>
              </a:rPr>
              <a:t>a</a:t>
            </a:r>
            <a:r>
              <a:rPr dirty="0" sz="2200" spc="-10">
                <a:latin typeface="Arial"/>
                <a:cs typeface="Arial"/>
              </a:rPr>
              <a:t>rn</a:t>
            </a:r>
            <a:r>
              <a:rPr dirty="0" sz="2200">
                <a:latin typeface="Arial"/>
                <a:cs typeface="Arial"/>
              </a:rPr>
              <a:t>i</a:t>
            </a:r>
            <a:r>
              <a:rPr dirty="0" sz="2200" spc="-15">
                <a:latin typeface="Arial"/>
                <a:cs typeface="Arial"/>
              </a:rPr>
              <a:t>ng</a:t>
            </a:r>
            <a:r>
              <a:rPr dirty="0" sz="2200" spc="2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Environment</a:t>
            </a:r>
            <a:endParaRPr sz="2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8"/>
              </a:spcBef>
              <a:buFont typeface="Arial"/>
              <a:buChar char="–"/>
            </a:pP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200" spc="-15">
                <a:latin typeface="Arial"/>
                <a:cs typeface="Arial"/>
              </a:rPr>
              <a:t>20</a:t>
            </a:r>
            <a:r>
              <a:rPr dirty="0" sz="2200" spc="-10">
                <a:latin typeface="Arial"/>
                <a:cs typeface="Arial"/>
              </a:rPr>
              <a:t>1</a:t>
            </a:r>
            <a:r>
              <a:rPr dirty="0" sz="2200" spc="-10">
                <a:latin typeface="Arial"/>
                <a:cs typeface="Arial"/>
              </a:rPr>
              <a:t>6: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Refle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tive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and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E</a:t>
            </a:r>
            <a:r>
              <a:rPr dirty="0" sz="2200" spc="-45">
                <a:latin typeface="Arial"/>
                <a:cs typeface="Arial"/>
              </a:rPr>
              <a:t>f</a:t>
            </a:r>
            <a:r>
              <a:rPr dirty="0" sz="2200" spc="-10">
                <a:latin typeface="Arial"/>
                <a:cs typeface="Arial"/>
              </a:rPr>
              <a:t>fe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tive</a:t>
            </a:r>
            <a:r>
              <a:rPr dirty="0" sz="2200" spc="1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Pra</a:t>
            </a:r>
            <a:r>
              <a:rPr dirty="0" sz="2200" spc="-10">
                <a:latin typeface="Arial"/>
                <a:cs typeface="Arial"/>
              </a:rPr>
              <a:t>c</a:t>
            </a:r>
            <a:r>
              <a:rPr dirty="0" sz="2200" spc="-10">
                <a:latin typeface="Arial"/>
                <a:cs typeface="Arial"/>
              </a:rPr>
              <a:t>titioner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200" spc="-10">
                <a:latin typeface="Arial"/>
                <a:cs typeface="Arial"/>
              </a:rPr>
              <a:t>Information</a:t>
            </a:r>
            <a:r>
              <a:rPr dirty="0" sz="2200" spc="2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available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a</a:t>
            </a:r>
            <a:r>
              <a:rPr dirty="0" sz="2200" spc="-10">
                <a:latin typeface="Arial"/>
                <a:cs typeface="Arial"/>
              </a:rPr>
              <a:t>t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20">
                <a:latin typeface="Arial"/>
                <a:cs typeface="Arial"/>
                <a:hlinkClick r:id="rId2"/>
              </a:rPr>
              <a:t>ww</a:t>
            </a:r>
            <a:r>
              <a:rPr dirty="0" sz="2200" spc="-150">
                <a:latin typeface="Arial"/>
                <a:cs typeface="Arial"/>
                <a:hlinkClick r:id="rId2"/>
              </a:rPr>
              <a:t>w</a:t>
            </a:r>
            <a:r>
              <a:rPr dirty="0" sz="2200" spc="-10">
                <a:latin typeface="Arial"/>
                <a:cs typeface="Arial"/>
                <a:hlinkClick r:id="rId2"/>
              </a:rPr>
              <a:t>.boardcertif</a:t>
            </a:r>
            <a:r>
              <a:rPr dirty="0" sz="2200">
                <a:latin typeface="Arial"/>
                <a:cs typeface="Arial"/>
                <a:hlinkClick r:id="rId2"/>
              </a:rPr>
              <a:t>i</a:t>
            </a:r>
            <a:r>
              <a:rPr dirty="0" sz="2200" spc="-15">
                <a:latin typeface="Arial"/>
                <a:cs typeface="Arial"/>
                <a:hlinkClick r:id="rId2"/>
              </a:rPr>
              <a:t>edteach</a:t>
            </a:r>
            <a:r>
              <a:rPr dirty="0" sz="2200" spc="-10">
                <a:latin typeface="Arial"/>
                <a:cs typeface="Arial"/>
                <a:hlinkClick r:id="rId2"/>
              </a:rPr>
              <a:t>e</a:t>
            </a:r>
            <a:r>
              <a:rPr dirty="0" sz="2200" spc="-10">
                <a:latin typeface="Arial"/>
                <a:cs typeface="Arial"/>
                <a:hlinkClick r:id="rId2"/>
              </a:rPr>
              <a:t>rs.org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4087" y="738742"/>
            <a:ext cx="6936105" cy="48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25955" algn="l"/>
                <a:tab pos="3119755" algn="l"/>
                <a:tab pos="4152900" algn="l"/>
              </a:tabLst>
            </a:pPr>
            <a:r>
              <a:rPr dirty="0" sz="3600" spc="-135" b="1">
                <a:latin typeface="Arial"/>
                <a:cs typeface="Arial"/>
              </a:rPr>
              <a:t>W</a:t>
            </a:r>
            <a:r>
              <a:rPr dirty="0" sz="3600" b="1">
                <a:latin typeface="Arial"/>
                <a:cs typeface="Arial"/>
              </a:rPr>
              <a:t>anted:	Field	</a:t>
            </a:r>
            <a:r>
              <a:rPr dirty="0" sz="3600" spc="-270" b="1">
                <a:latin typeface="Arial"/>
                <a:cs typeface="Arial"/>
              </a:rPr>
              <a:t>T</a:t>
            </a:r>
            <a:r>
              <a:rPr dirty="0" sz="3600" b="1">
                <a:latin typeface="Arial"/>
                <a:cs typeface="Arial"/>
              </a:rPr>
              <a:t>est	Participants!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0823" y="1781206"/>
            <a:ext cx="7804784" cy="3317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Maintain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ng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gh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g</a:t>
            </a:r>
            <a:r>
              <a:rPr dirty="0" sz="2400">
                <a:latin typeface="Arial"/>
                <a:cs typeface="Arial"/>
              </a:rPr>
              <a:t>orous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standards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</a:t>
            </a:r>
            <a:r>
              <a:rPr dirty="0" sz="2400" spc="-10">
                <a:latin typeface="Arial"/>
                <a:cs typeface="Arial"/>
              </a:rPr>
              <a:t>h</a:t>
            </a:r>
            <a:r>
              <a:rPr dirty="0" sz="2400">
                <a:latin typeface="Arial"/>
                <a:cs typeface="Arial"/>
              </a:rPr>
              <a:t>at</a:t>
            </a:r>
            <a:r>
              <a:rPr dirty="0" sz="2400">
                <a:latin typeface="Arial"/>
                <a:cs typeface="Arial"/>
              </a:rPr>
              <a:t> acco</a:t>
            </a:r>
            <a:r>
              <a:rPr dirty="0" sz="2400" spc="5">
                <a:latin typeface="Arial"/>
                <a:cs typeface="Arial"/>
              </a:rPr>
              <a:t>m</a:t>
            </a:r>
            <a:r>
              <a:rPr dirty="0" sz="2400">
                <a:latin typeface="Arial"/>
                <a:cs typeface="Arial"/>
              </a:rPr>
              <a:t>pl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shed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teache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s should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know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 be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able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 do;</a:t>
            </a:r>
            <a:endParaRPr sz="2400">
              <a:latin typeface="Arial"/>
              <a:cs typeface="Arial"/>
            </a:endParaRPr>
          </a:p>
          <a:p>
            <a:pPr marL="355600" marR="1085215" indent="-342900">
              <a:lnSpc>
                <a:spcPct val="100000"/>
              </a:lnSpc>
              <a:spcBef>
                <a:spcPts val="17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Providing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nati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nal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vol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>
                <a:latin typeface="Arial"/>
                <a:cs typeface="Arial"/>
              </a:rPr>
              <a:t>ntary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system </a:t>
            </a:r>
            <a:r>
              <a:rPr dirty="0" sz="2400" spc="-10">
                <a:latin typeface="Arial"/>
                <a:cs typeface="Arial"/>
              </a:rPr>
              <a:t>c</a:t>
            </a:r>
            <a:r>
              <a:rPr dirty="0" sz="2400">
                <a:latin typeface="Arial"/>
                <a:cs typeface="Arial"/>
              </a:rPr>
              <a:t>ertifyi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g</a:t>
            </a:r>
            <a:r>
              <a:rPr dirty="0" sz="2400">
                <a:latin typeface="Arial"/>
                <a:cs typeface="Arial"/>
              </a:rPr>
              <a:t> teache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s who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meet these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standards; and</a:t>
            </a:r>
            <a:endParaRPr sz="2400">
              <a:latin typeface="Arial"/>
              <a:cs typeface="Arial"/>
            </a:endParaRPr>
          </a:p>
          <a:p>
            <a:pPr marL="355600" marR="40640" indent="-342900">
              <a:lnSpc>
                <a:spcPct val="100000"/>
              </a:lnSpc>
              <a:spcBef>
                <a:spcPts val="17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Advocating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related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ed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>
                <a:latin typeface="Arial"/>
                <a:cs typeface="Arial"/>
              </a:rPr>
              <a:t>cation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refo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ms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ntegrate</a:t>
            </a:r>
            <a:r>
              <a:rPr dirty="0" sz="2400">
                <a:latin typeface="Arial"/>
                <a:cs typeface="Arial"/>
              </a:rPr>
              <a:t> National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Board Ce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tification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</a:t>
            </a:r>
            <a:r>
              <a:rPr dirty="0" sz="2400" spc="-1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Ame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ican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education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>
                <a:latin typeface="Arial"/>
                <a:cs typeface="Arial"/>
              </a:rPr>
              <a:t> to capital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ze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 </a:t>
            </a:r>
            <a:r>
              <a:rPr dirty="0" sz="2400" spc="5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he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x</a:t>
            </a:r>
            <a:r>
              <a:rPr dirty="0" sz="2400">
                <a:latin typeface="Arial"/>
                <a:cs typeface="Arial"/>
              </a:rPr>
              <a:t>per</a:t>
            </a:r>
            <a:r>
              <a:rPr dirty="0" sz="2400" spc="5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ise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 National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Board</a:t>
            </a:r>
            <a:r>
              <a:rPr dirty="0" sz="2400">
                <a:latin typeface="Arial"/>
                <a:cs typeface="Arial"/>
              </a:rPr>
              <a:t> Certified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-265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eachers.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87116" y="521260"/>
            <a:ext cx="2970530" cy="901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350"/>
              </a:lnSpc>
            </a:pPr>
            <a:r>
              <a:rPr dirty="0" sz="2800" spc="-20">
                <a:latin typeface="Arial"/>
                <a:cs typeface="Arial"/>
              </a:rPr>
              <a:t>What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is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the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s</a:t>
            </a:r>
            <a:r>
              <a:rPr dirty="0" sz="2800" spc="-15">
                <a:latin typeface="Arial"/>
                <a:cs typeface="Arial"/>
              </a:rPr>
              <a:t>a</a:t>
            </a:r>
            <a:r>
              <a:rPr dirty="0" sz="2800" spc="-20">
                <a:latin typeface="Arial"/>
                <a:cs typeface="Arial"/>
              </a:rPr>
              <a:t>me?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ts val="4275"/>
              </a:lnSpc>
              <a:tabLst>
                <a:tab pos="889000" algn="l"/>
              </a:tabLst>
            </a:pPr>
            <a:r>
              <a:rPr dirty="0" sz="3600">
                <a:latin typeface="Arial"/>
                <a:cs typeface="Arial"/>
              </a:rPr>
              <a:t>Our	Mission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069" y="1696751"/>
            <a:ext cx="7242809" cy="3914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85" b="1">
                <a:latin typeface="Arial"/>
                <a:cs typeface="Arial"/>
              </a:rPr>
              <a:t>T</a:t>
            </a:r>
            <a:r>
              <a:rPr dirty="0" sz="2400" b="1">
                <a:latin typeface="Arial"/>
                <a:cs typeface="Arial"/>
              </a:rPr>
              <a:t>ea</a:t>
            </a:r>
            <a:r>
              <a:rPr dirty="0" sz="2400" spc="-10" b="1">
                <a:latin typeface="Arial"/>
                <a:cs typeface="Arial"/>
              </a:rPr>
              <a:t>c</a:t>
            </a:r>
            <a:r>
              <a:rPr dirty="0" sz="2400" b="1">
                <a:latin typeface="Arial"/>
                <a:cs typeface="Arial"/>
              </a:rPr>
              <a:t>hers…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Font typeface="Arial"/>
              <a:buAutoNum type="arabicPeriod"/>
              <a:tabLst>
                <a:tab pos="470534" algn="l"/>
              </a:tabLst>
            </a:pPr>
            <a:r>
              <a:rPr dirty="0" sz="2400" spc="-5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re co</a:t>
            </a:r>
            <a:r>
              <a:rPr dirty="0" sz="2400" spc="5">
                <a:latin typeface="Arial"/>
                <a:cs typeface="Arial"/>
              </a:rPr>
              <a:t>m</a:t>
            </a:r>
            <a:r>
              <a:rPr dirty="0" sz="2400">
                <a:latin typeface="Arial"/>
                <a:cs typeface="Arial"/>
              </a:rPr>
              <a:t>mit</a:t>
            </a:r>
            <a:r>
              <a:rPr dirty="0" sz="2400" spc="5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ed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 stud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nts 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nd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their learn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ng.</a:t>
            </a:r>
            <a:endParaRPr sz="2400">
              <a:latin typeface="Arial"/>
              <a:cs typeface="Arial"/>
            </a:endParaRPr>
          </a:p>
          <a:p>
            <a:pPr marL="469900" marR="394335" indent="-457200">
              <a:lnSpc>
                <a:spcPct val="100000"/>
              </a:lnSpc>
              <a:spcBef>
                <a:spcPts val="1175"/>
              </a:spcBef>
              <a:buFont typeface="Arial"/>
              <a:buAutoNum type="arabicPeriod"/>
              <a:tabLst>
                <a:tab pos="470534" algn="l"/>
              </a:tabLst>
            </a:pPr>
            <a:r>
              <a:rPr dirty="0" sz="2400">
                <a:latin typeface="Arial"/>
                <a:cs typeface="Arial"/>
              </a:rPr>
              <a:t>K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ow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 subjects they teach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how to teach</a:t>
            </a:r>
            <a:r>
              <a:rPr dirty="0" sz="2400">
                <a:latin typeface="Arial"/>
                <a:cs typeface="Arial"/>
              </a:rPr>
              <a:t> those subjects to stude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ts.</a:t>
            </a:r>
            <a:endParaRPr sz="2400">
              <a:latin typeface="Arial"/>
              <a:cs typeface="Arial"/>
            </a:endParaRPr>
          </a:p>
          <a:p>
            <a:pPr marL="469900" marR="681355" indent="-457200">
              <a:lnSpc>
                <a:spcPct val="100000"/>
              </a:lnSpc>
              <a:spcBef>
                <a:spcPts val="1175"/>
              </a:spcBef>
              <a:buFont typeface="Arial"/>
              <a:buAutoNum type="arabicPeriod"/>
              <a:tabLst>
                <a:tab pos="470534" algn="l"/>
              </a:tabLst>
            </a:pPr>
            <a:r>
              <a:rPr dirty="0" sz="2400">
                <a:latin typeface="Arial"/>
                <a:cs typeface="Arial"/>
              </a:rPr>
              <a:t>Are respo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si</a:t>
            </a:r>
            <a:r>
              <a:rPr dirty="0" sz="2400" spc="-10">
                <a:latin typeface="Arial"/>
                <a:cs typeface="Arial"/>
              </a:rPr>
              <a:t>b</a:t>
            </a:r>
            <a:r>
              <a:rPr dirty="0" sz="2400">
                <a:latin typeface="Arial"/>
                <a:cs typeface="Arial"/>
              </a:rPr>
              <a:t>le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manag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ng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m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tori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g</a:t>
            </a:r>
            <a:r>
              <a:rPr dirty="0" sz="2400">
                <a:latin typeface="Arial"/>
                <a:cs typeface="Arial"/>
              </a:rPr>
              <a:t> student </a:t>
            </a:r>
            <a:r>
              <a:rPr dirty="0" sz="2400" spc="-15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earn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ng.</a:t>
            </a:r>
            <a:endParaRPr sz="24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spcBef>
                <a:spcPts val="1175"/>
              </a:spcBef>
              <a:buFont typeface="Arial"/>
              <a:buAutoNum type="arabicPeriod"/>
              <a:tabLst>
                <a:tab pos="470534" algn="l"/>
              </a:tabLst>
            </a:pPr>
            <a:r>
              <a:rPr dirty="0" sz="2400">
                <a:latin typeface="Arial"/>
                <a:cs typeface="Arial"/>
              </a:rPr>
              <a:t>Th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nk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systematica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ly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ab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ut their practice and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arn</a:t>
            </a:r>
            <a:r>
              <a:rPr dirty="0" sz="2400">
                <a:latin typeface="Arial"/>
                <a:cs typeface="Arial"/>
              </a:rPr>
              <a:t> f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om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-15">
                <a:latin typeface="Arial"/>
                <a:cs typeface="Arial"/>
              </a:rPr>
              <a:t>x</a:t>
            </a:r>
            <a:r>
              <a:rPr dirty="0" sz="2400">
                <a:latin typeface="Arial"/>
                <a:cs typeface="Arial"/>
              </a:rPr>
              <a:t>peri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nce.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Font typeface="Arial"/>
              <a:buAutoNum type="arabicPeriod"/>
              <a:tabLst>
                <a:tab pos="470534" algn="l"/>
              </a:tabLst>
            </a:pPr>
            <a:r>
              <a:rPr dirty="0" sz="2400">
                <a:latin typeface="Arial"/>
                <a:cs typeface="Arial"/>
              </a:rPr>
              <a:t>Are members of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arni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g</a:t>
            </a:r>
            <a:r>
              <a:rPr dirty="0" sz="2400" spc="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commun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ties.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9938" y="521260"/>
            <a:ext cx="5564505" cy="901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350"/>
              </a:lnSpc>
            </a:pPr>
            <a:r>
              <a:rPr dirty="0" sz="2800" spc="-20">
                <a:latin typeface="Arial"/>
                <a:cs typeface="Arial"/>
              </a:rPr>
              <a:t>What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is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the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s</a:t>
            </a:r>
            <a:r>
              <a:rPr dirty="0" sz="2800" spc="-15">
                <a:latin typeface="Arial"/>
                <a:cs typeface="Arial"/>
              </a:rPr>
              <a:t>a</a:t>
            </a:r>
            <a:r>
              <a:rPr dirty="0" sz="2800" spc="-20">
                <a:latin typeface="Arial"/>
                <a:cs typeface="Arial"/>
              </a:rPr>
              <a:t>me?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ts val="4275"/>
              </a:lnSpc>
              <a:tabLst>
                <a:tab pos="914400" algn="l"/>
                <a:tab pos="1905000" algn="l"/>
                <a:tab pos="3023235" algn="l"/>
              </a:tabLst>
            </a:pPr>
            <a:r>
              <a:rPr dirty="0" sz="3600">
                <a:latin typeface="Arial"/>
                <a:cs typeface="Arial"/>
              </a:rPr>
              <a:t>The	Five	Core	</a:t>
            </a:r>
            <a:r>
              <a:rPr dirty="0" sz="3600" spc="-15">
                <a:latin typeface="Arial"/>
                <a:cs typeface="Arial"/>
              </a:rPr>
              <a:t>P</a:t>
            </a:r>
            <a:r>
              <a:rPr dirty="0" sz="3600">
                <a:latin typeface="Arial"/>
                <a:cs typeface="Arial"/>
              </a:rPr>
              <a:t>ropos</a:t>
            </a:r>
            <a:r>
              <a:rPr dirty="0" sz="3600" spc="10">
                <a:latin typeface="Arial"/>
                <a:cs typeface="Arial"/>
              </a:rPr>
              <a:t>i</a:t>
            </a:r>
            <a:r>
              <a:rPr dirty="0" sz="3600">
                <a:latin typeface="Arial"/>
                <a:cs typeface="Arial"/>
              </a:rPr>
              <a:t>tions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7738" y="0"/>
            <a:ext cx="3003550" cy="28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What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 sta</a:t>
            </a:r>
            <a:r>
              <a:rPr dirty="0" sz="2000" spc="-10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ing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same?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9283" y="1912620"/>
            <a:ext cx="2695955" cy="34183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144517" y="2279297"/>
            <a:ext cx="4636770" cy="2585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4800">
              <a:lnSpc>
                <a:spcPct val="100000"/>
              </a:lnSpc>
            </a:pPr>
            <a:r>
              <a:rPr dirty="0" sz="3400" spc="-20">
                <a:latin typeface="Arial"/>
                <a:cs typeface="Arial"/>
              </a:rPr>
              <a:t>With</a:t>
            </a:r>
            <a:r>
              <a:rPr dirty="0" sz="3400" spc="5">
                <a:latin typeface="Arial"/>
                <a:cs typeface="Arial"/>
              </a:rPr>
              <a:t> </a:t>
            </a:r>
            <a:r>
              <a:rPr dirty="0" sz="3400" spc="-20">
                <a:latin typeface="Arial"/>
                <a:cs typeface="Arial"/>
              </a:rPr>
              <a:t>a</a:t>
            </a:r>
            <a:r>
              <a:rPr dirty="0" sz="3400" spc="-5">
                <a:latin typeface="Arial"/>
                <a:cs typeface="Arial"/>
              </a:rPr>
              <a:t> </a:t>
            </a:r>
            <a:r>
              <a:rPr dirty="0" sz="3400" spc="-20">
                <a:latin typeface="Arial"/>
                <a:cs typeface="Arial"/>
              </a:rPr>
              <a:t>few</a:t>
            </a:r>
            <a:r>
              <a:rPr dirty="0" sz="3400" spc="-5">
                <a:latin typeface="Arial"/>
                <a:cs typeface="Arial"/>
              </a:rPr>
              <a:t> </a:t>
            </a:r>
            <a:r>
              <a:rPr dirty="0" sz="3400" spc="-20">
                <a:latin typeface="Arial"/>
                <a:cs typeface="Arial"/>
              </a:rPr>
              <a:t>exceptions!</a:t>
            </a:r>
            <a:endParaRPr sz="3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20">
                <a:latin typeface="Arial"/>
                <a:cs typeface="Arial"/>
              </a:rPr>
              <a:t>CTE</a:t>
            </a:r>
            <a:r>
              <a:rPr dirty="0" sz="2800" spc="-2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–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r</a:t>
            </a:r>
            <a:r>
              <a:rPr dirty="0" sz="2800" spc="-15">
                <a:latin typeface="Arial"/>
                <a:cs typeface="Arial"/>
              </a:rPr>
              <a:t>e</a:t>
            </a:r>
            <a:r>
              <a:rPr dirty="0" sz="2800" spc="-15">
                <a:latin typeface="Arial"/>
                <a:cs typeface="Arial"/>
              </a:rPr>
              <a:t>v</a:t>
            </a:r>
            <a:r>
              <a:rPr dirty="0" sz="2800" spc="-5">
                <a:latin typeface="Arial"/>
                <a:cs typeface="Arial"/>
              </a:rPr>
              <a:t>i</a:t>
            </a:r>
            <a:r>
              <a:rPr dirty="0" sz="2800" spc="-15">
                <a:latin typeface="Arial"/>
                <a:cs typeface="Arial"/>
              </a:rPr>
              <a:t>s</a:t>
            </a:r>
            <a:r>
              <a:rPr dirty="0" sz="2800" spc="-15">
                <a:latin typeface="Arial"/>
                <a:cs typeface="Arial"/>
              </a:rPr>
              <a:t>e</a:t>
            </a:r>
            <a:r>
              <a:rPr dirty="0" sz="2800" spc="-20">
                <a:latin typeface="Arial"/>
                <a:cs typeface="Arial"/>
              </a:rPr>
              <a:t>d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M</a:t>
            </a:r>
            <a:r>
              <a:rPr dirty="0" sz="2800" spc="-15">
                <a:latin typeface="Arial"/>
                <a:cs typeface="Arial"/>
              </a:rPr>
              <a:t>a</a:t>
            </a:r>
            <a:r>
              <a:rPr dirty="0" sz="2800" spc="-10">
                <a:latin typeface="Arial"/>
                <a:cs typeface="Arial"/>
              </a:rPr>
              <a:t>r</a:t>
            </a:r>
            <a:r>
              <a:rPr dirty="0" sz="2800" spc="-10">
                <a:latin typeface="Arial"/>
                <a:cs typeface="Arial"/>
              </a:rPr>
              <a:t>c</a:t>
            </a:r>
            <a:r>
              <a:rPr dirty="0" sz="2800" spc="-20">
                <a:latin typeface="Arial"/>
                <a:cs typeface="Arial"/>
              </a:rPr>
              <a:t>h</a:t>
            </a:r>
            <a:r>
              <a:rPr dirty="0" sz="2800" spc="2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2015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20">
                <a:latin typeface="Arial"/>
                <a:cs typeface="Arial"/>
              </a:rPr>
              <a:t>201</a:t>
            </a:r>
            <a:r>
              <a:rPr dirty="0" sz="2800" spc="-15">
                <a:latin typeface="Arial"/>
                <a:cs typeface="Arial"/>
              </a:rPr>
              <a:t>4</a:t>
            </a:r>
            <a:r>
              <a:rPr dirty="0" sz="2800" spc="-15">
                <a:latin typeface="Arial"/>
                <a:cs typeface="Arial"/>
              </a:rPr>
              <a:t>-15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Rele</a:t>
            </a:r>
            <a:r>
              <a:rPr dirty="0" sz="2800" spc="-15">
                <a:latin typeface="Arial"/>
                <a:cs typeface="Arial"/>
              </a:rPr>
              <a:t>a</a:t>
            </a:r>
            <a:r>
              <a:rPr dirty="0" sz="2800" spc="-15">
                <a:latin typeface="Arial"/>
                <a:cs typeface="Arial"/>
              </a:rPr>
              <a:t>se</a:t>
            </a:r>
            <a:endParaRPr sz="28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50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000">
                <a:latin typeface="Arial"/>
                <a:cs typeface="Arial"/>
              </a:rPr>
              <a:t>English Language</a:t>
            </a:r>
            <a:r>
              <a:rPr dirty="0" sz="2000" spc="-1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Arts</a:t>
            </a:r>
            <a:endParaRPr sz="20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000">
                <a:latin typeface="Arial"/>
                <a:cs typeface="Arial"/>
              </a:rPr>
              <a:t>Scien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000">
                <a:latin typeface="Arial"/>
                <a:cs typeface="Arial"/>
              </a:rPr>
              <a:t>Ph</a:t>
            </a:r>
            <a:r>
              <a:rPr dirty="0" sz="2000" spc="-10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si</a:t>
            </a:r>
            <a:r>
              <a:rPr dirty="0" sz="2000" spc="10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al </a:t>
            </a:r>
            <a:r>
              <a:rPr dirty="0" sz="2000" spc="-10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du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87116" y="520625"/>
            <a:ext cx="2970530" cy="35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329"/>
              </a:lnSpc>
            </a:pPr>
            <a:r>
              <a:rPr dirty="0" sz="2800" spc="-20">
                <a:latin typeface="Arial"/>
                <a:cs typeface="Arial"/>
              </a:rPr>
              <a:t>What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is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the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s</a:t>
            </a:r>
            <a:r>
              <a:rPr dirty="0" sz="2800" spc="-15">
                <a:latin typeface="Arial"/>
                <a:cs typeface="Arial"/>
              </a:rPr>
              <a:t>a</a:t>
            </a:r>
            <a:r>
              <a:rPr dirty="0" sz="2800" spc="-20">
                <a:latin typeface="Arial"/>
                <a:cs typeface="Arial"/>
              </a:rPr>
              <a:t>me?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9683" y="964294"/>
            <a:ext cx="3024505" cy="457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285"/>
              </a:lnSpc>
              <a:tabLst>
                <a:tab pos="927100" algn="l"/>
              </a:tabLst>
            </a:pPr>
            <a:r>
              <a:rPr dirty="0" sz="3600">
                <a:latin typeface="Arial"/>
                <a:cs typeface="Arial"/>
              </a:rPr>
              <a:t>The	Standards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069" y="1696751"/>
            <a:ext cx="7349490" cy="3714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latin typeface="Arial"/>
                <a:cs typeface="Arial"/>
              </a:rPr>
              <a:t>D</a:t>
            </a:r>
            <a:r>
              <a:rPr dirty="0" sz="2400" spc="-10" b="1">
                <a:latin typeface="Arial"/>
                <a:cs typeface="Arial"/>
              </a:rPr>
              <a:t>e</a:t>
            </a:r>
            <a:r>
              <a:rPr dirty="0" sz="2400" b="1">
                <a:latin typeface="Arial"/>
                <a:cs typeface="Arial"/>
              </a:rPr>
              <a:t>adlines for 201</a:t>
            </a:r>
            <a:r>
              <a:rPr dirty="0" sz="2400" spc="-10" b="1">
                <a:latin typeface="Arial"/>
                <a:cs typeface="Arial"/>
              </a:rPr>
              <a:t>5</a:t>
            </a:r>
            <a:r>
              <a:rPr dirty="0" sz="2400" b="1">
                <a:latin typeface="Arial"/>
                <a:cs typeface="Arial"/>
              </a:rPr>
              <a:t>-</a:t>
            </a:r>
            <a:r>
              <a:rPr dirty="0" sz="2400" spc="-5" b="1">
                <a:latin typeface="Arial"/>
                <a:cs typeface="Arial"/>
              </a:rPr>
              <a:t>16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p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ic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tion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de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e: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Janu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ry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31,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2016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F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>
                <a:latin typeface="Arial"/>
                <a:cs typeface="Arial"/>
              </a:rPr>
              <a:t>ll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yment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>
                <a:latin typeface="Arial"/>
                <a:cs typeface="Arial"/>
              </a:rPr>
              <a:t>e: Jan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>
                <a:latin typeface="Arial"/>
                <a:cs typeface="Arial"/>
              </a:rPr>
              <a:t>ary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3</a:t>
            </a:r>
            <a:r>
              <a:rPr dirty="0" sz="2400" spc="-10">
                <a:latin typeface="Arial"/>
                <a:cs typeface="Arial"/>
              </a:rPr>
              <a:t>1</a:t>
            </a:r>
            <a:r>
              <a:rPr dirty="0" sz="2400">
                <a:latin typeface="Arial"/>
                <a:cs typeface="Arial"/>
              </a:rPr>
              <a:t>, </a:t>
            </a:r>
            <a:r>
              <a:rPr dirty="0" sz="2400" spc="-10">
                <a:latin typeface="Arial"/>
                <a:cs typeface="Arial"/>
              </a:rPr>
              <a:t>2</a:t>
            </a:r>
            <a:r>
              <a:rPr dirty="0" sz="2400">
                <a:latin typeface="Arial"/>
                <a:cs typeface="Arial"/>
              </a:rPr>
              <a:t>0</a:t>
            </a:r>
            <a:r>
              <a:rPr dirty="0" sz="2400" spc="-10">
                <a:latin typeface="Arial"/>
                <a:cs typeface="Arial"/>
              </a:rPr>
              <a:t>1</a:t>
            </a:r>
            <a:r>
              <a:rPr dirty="0" sz="2400">
                <a:latin typeface="Arial"/>
                <a:cs typeface="Arial"/>
              </a:rPr>
              <a:t>6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Withdrawal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efund dea</a:t>
            </a:r>
            <a:r>
              <a:rPr dirty="0" sz="2400" spc="-10">
                <a:latin typeface="Arial"/>
                <a:cs typeface="Arial"/>
              </a:rPr>
              <a:t>d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ne:</a:t>
            </a:r>
            <a:r>
              <a:rPr dirty="0" sz="2400" spc="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Janu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ry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31,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20</a:t>
            </a:r>
            <a:r>
              <a:rPr dirty="0" sz="2400" spc="-10">
                <a:latin typeface="Arial"/>
                <a:cs typeface="Arial"/>
              </a:rPr>
              <a:t>1</a:t>
            </a:r>
            <a:r>
              <a:rPr dirty="0" sz="2400">
                <a:latin typeface="Arial"/>
                <a:cs typeface="Arial"/>
              </a:rPr>
              <a:t>6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ort</a:t>
            </a:r>
            <a:r>
              <a:rPr dirty="0" sz="2400" spc="5">
                <a:latin typeface="Arial"/>
                <a:cs typeface="Arial"/>
              </a:rPr>
              <a:t>f</a:t>
            </a:r>
            <a:r>
              <a:rPr dirty="0" sz="2400">
                <a:latin typeface="Arial"/>
                <a:cs typeface="Arial"/>
              </a:rPr>
              <a:t>o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io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nd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w:</a:t>
            </a:r>
            <a:r>
              <a:rPr dirty="0" sz="2400" spc="-10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ril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1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– </a:t>
            </a:r>
            <a:r>
              <a:rPr dirty="0" sz="2400">
                <a:latin typeface="Arial"/>
                <a:cs typeface="Arial"/>
              </a:rPr>
              <a:t>May 1</a:t>
            </a:r>
            <a:r>
              <a:rPr dirty="0" sz="2400" spc="-10">
                <a:latin typeface="Arial"/>
                <a:cs typeface="Arial"/>
              </a:rPr>
              <a:t>8</a:t>
            </a:r>
            <a:r>
              <a:rPr dirty="0" sz="2400">
                <a:latin typeface="Arial"/>
                <a:cs typeface="Arial"/>
              </a:rPr>
              <a:t>, 2</a:t>
            </a:r>
            <a:r>
              <a:rPr dirty="0" sz="2400" spc="-10">
                <a:latin typeface="Arial"/>
                <a:cs typeface="Arial"/>
              </a:rPr>
              <a:t>0</a:t>
            </a:r>
            <a:r>
              <a:rPr dirty="0" sz="2400">
                <a:latin typeface="Arial"/>
                <a:cs typeface="Arial"/>
              </a:rPr>
              <a:t>16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Ass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ssment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center </a:t>
            </a:r>
            <a:r>
              <a:rPr dirty="0" sz="2400" spc="-10">
                <a:latin typeface="Arial"/>
                <a:cs typeface="Arial"/>
              </a:rPr>
              <a:t>w</a:t>
            </a:r>
            <a:r>
              <a:rPr dirty="0" sz="2400">
                <a:latin typeface="Arial"/>
                <a:cs typeface="Arial"/>
              </a:rPr>
              <a:t>i</a:t>
            </a:r>
            <a:r>
              <a:rPr dirty="0" sz="2400" spc="-1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do</a:t>
            </a:r>
            <a:r>
              <a:rPr dirty="0" sz="2400" spc="-10">
                <a:latin typeface="Arial"/>
                <a:cs typeface="Arial"/>
              </a:rPr>
              <a:t>w</a:t>
            </a:r>
            <a:r>
              <a:rPr dirty="0" sz="2400">
                <a:latin typeface="Arial"/>
                <a:cs typeface="Arial"/>
              </a:rPr>
              <a:t>: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March </a:t>
            </a:r>
            <a:r>
              <a:rPr dirty="0" sz="2400">
                <a:latin typeface="Arial"/>
                <a:cs typeface="Arial"/>
              </a:rPr>
              <a:t>– </a:t>
            </a:r>
            <a:r>
              <a:rPr dirty="0" sz="2400">
                <a:latin typeface="Arial"/>
                <a:cs typeface="Arial"/>
              </a:rPr>
              <a:t>June 15,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20</a:t>
            </a:r>
            <a:r>
              <a:rPr dirty="0" sz="2400" spc="-10">
                <a:latin typeface="Arial"/>
                <a:cs typeface="Arial"/>
              </a:rPr>
              <a:t>1</a:t>
            </a:r>
            <a:r>
              <a:rPr dirty="0" sz="2400">
                <a:latin typeface="Arial"/>
                <a:cs typeface="Arial"/>
              </a:rPr>
              <a:t>6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Sc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res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rele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sed: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or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before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cember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31,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20</a:t>
            </a:r>
            <a:r>
              <a:rPr dirty="0" sz="2400" spc="-10">
                <a:latin typeface="Arial"/>
                <a:cs typeface="Arial"/>
              </a:rPr>
              <a:t>1</a:t>
            </a:r>
            <a:r>
              <a:rPr dirty="0" sz="2400">
                <a:latin typeface="Arial"/>
                <a:cs typeface="Arial"/>
              </a:rPr>
              <a:t>6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9622" y="521260"/>
            <a:ext cx="4526280" cy="901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350"/>
              </a:lnSpc>
            </a:pPr>
            <a:r>
              <a:rPr dirty="0" sz="2800" spc="-20">
                <a:latin typeface="Arial"/>
                <a:cs typeface="Arial"/>
              </a:rPr>
              <a:t>What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is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the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s</a:t>
            </a:r>
            <a:r>
              <a:rPr dirty="0" sz="2800" spc="-15">
                <a:latin typeface="Arial"/>
                <a:cs typeface="Arial"/>
              </a:rPr>
              <a:t>a</a:t>
            </a:r>
            <a:r>
              <a:rPr dirty="0" sz="2800" spc="-20">
                <a:latin typeface="Arial"/>
                <a:cs typeface="Arial"/>
              </a:rPr>
              <a:t>me?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ts val="4275"/>
              </a:lnSpc>
              <a:tabLst>
                <a:tab pos="914400" algn="l"/>
              </a:tabLst>
            </a:pPr>
            <a:r>
              <a:rPr dirty="0" sz="3600">
                <a:latin typeface="Arial"/>
                <a:cs typeface="Arial"/>
              </a:rPr>
              <a:t>The	Ge</a:t>
            </a:r>
            <a:r>
              <a:rPr dirty="0" sz="3600" spc="5">
                <a:latin typeface="Arial"/>
                <a:cs typeface="Arial"/>
              </a:rPr>
              <a:t>n</a:t>
            </a:r>
            <a:r>
              <a:rPr dirty="0" sz="3600">
                <a:latin typeface="Arial"/>
                <a:cs typeface="Arial"/>
              </a:rPr>
              <a:t>er</a:t>
            </a:r>
            <a:r>
              <a:rPr dirty="0" sz="3600" spc="5">
                <a:latin typeface="Arial"/>
                <a:cs typeface="Arial"/>
              </a:rPr>
              <a:t>a</a:t>
            </a:r>
            <a:r>
              <a:rPr dirty="0" sz="3600">
                <a:latin typeface="Arial"/>
                <a:cs typeface="Arial"/>
              </a:rPr>
              <a:t>l</a:t>
            </a:r>
            <a:r>
              <a:rPr dirty="0" sz="3600" spc="-1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C</a:t>
            </a:r>
            <a:r>
              <a:rPr dirty="0" sz="3600" spc="5">
                <a:latin typeface="Arial"/>
                <a:cs typeface="Arial"/>
              </a:rPr>
              <a:t>a</a:t>
            </a:r>
            <a:r>
              <a:rPr dirty="0" sz="3600">
                <a:latin typeface="Arial"/>
                <a:cs typeface="Arial"/>
              </a:rPr>
              <a:t>de</a:t>
            </a:r>
            <a:r>
              <a:rPr dirty="0" sz="3600" spc="10">
                <a:latin typeface="Arial"/>
                <a:cs typeface="Arial"/>
              </a:rPr>
              <a:t>n</a:t>
            </a:r>
            <a:r>
              <a:rPr dirty="0" sz="3600">
                <a:latin typeface="Arial"/>
                <a:cs typeface="Arial"/>
              </a:rPr>
              <a:t>ce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6492" y="738742"/>
            <a:ext cx="3810635" cy="48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206500" algn="l"/>
              </a:tabLst>
            </a:pPr>
            <a:r>
              <a:rPr dirty="0" sz="3600">
                <a:latin typeface="Arial"/>
                <a:cs typeface="Arial"/>
              </a:rPr>
              <a:t>What	is</a:t>
            </a:r>
            <a:r>
              <a:rPr dirty="0" sz="3600" spc="-1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the</a:t>
            </a:r>
            <a:r>
              <a:rPr dirty="0" sz="3600" spc="-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same?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95016" y="2950464"/>
            <a:ext cx="3582924" cy="6233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011167" y="1423416"/>
            <a:ext cx="1150619" cy="338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011167" y="2680716"/>
            <a:ext cx="1150619" cy="338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75432" y="1578863"/>
            <a:ext cx="3022092" cy="14036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562603" y="1793748"/>
            <a:ext cx="2049145" cy="879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679"/>
              </a:lnSpc>
            </a:pPr>
            <a:r>
              <a:rPr dirty="0" sz="3200" spc="-5">
                <a:latin typeface="Calibri"/>
                <a:cs typeface="Calibri"/>
              </a:rPr>
              <a:t>Cer</a:t>
            </a:r>
            <a:r>
              <a:rPr dirty="0" sz="3200" spc="-10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i</a:t>
            </a:r>
            <a:r>
              <a:rPr dirty="0" sz="3200" spc="-15">
                <a:latin typeface="Calibri"/>
                <a:cs typeface="Calibri"/>
              </a:rPr>
              <a:t>f</a:t>
            </a:r>
            <a:r>
              <a:rPr dirty="0" sz="3200">
                <a:latin typeface="Calibri"/>
                <a:cs typeface="Calibri"/>
              </a:rPr>
              <a:t>i</a:t>
            </a:r>
            <a:r>
              <a:rPr dirty="0" sz="3200" spc="-30">
                <a:latin typeface="Calibri"/>
                <a:cs typeface="Calibri"/>
              </a:rPr>
              <a:t>c</a:t>
            </a:r>
            <a:r>
              <a:rPr dirty="0" sz="3200" spc="-25">
                <a:latin typeface="Calibri"/>
                <a:cs typeface="Calibri"/>
              </a:rPr>
              <a:t>a</a:t>
            </a:r>
            <a:r>
              <a:rPr dirty="0" sz="3200">
                <a:latin typeface="Calibri"/>
                <a:cs typeface="Calibri"/>
              </a:rPr>
              <a:t>t</a:t>
            </a:r>
            <a:r>
              <a:rPr dirty="0" sz="3200" spc="-10">
                <a:latin typeface="Calibri"/>
                <a:cs typeface="Calibri"/>
              </a:rPr>
              <a:t>i</a:t>
            </a:r>
            <a:r>
              <a:rPr dirty="0" sz="3200" spc="-5"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  <a:p>
            <a:pPr algn="ctr" marL="1270">
              <a:lnSpc>
                <a:spcPts val="3679"/>
              </a:lnSpc>
            </a:pPr>
            <a:r>
              <a:rPr dirty="0" sz="3200">
                <a:latin typeface="Calibri"/>
                <a:cs typeface="Calibri"/>
              </a:rPr>
              <a:t>P</a:t>
            </a:r>
            <a:r>
              <a:rPr dirty="0" sz="3200" spc="-55">
                <a:latin typeface="Calibri"/>
                <a:cs typeface="Calibri"/>
              </a:rPr>
              <a:t>r</a:t>
            </a:r>
            <a:r>
              <a:rPr dirty="0" sz="3200" spc="-5">
                <a:latin typeface="Calibri"/>
                <a:cs typeface="Calibri"/>
              </a:rPr>
              <a:t>ocess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37232" y="3505200"/>
            <a:ext cx="1150620" cy="3383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37232" y="4762500"/>
            <a:ext cx="1150620" cy="3383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287780" y="3813047"/>
            <a:ext cx="3049523" cy="10287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566799" y="4100195"/>
            <a:ext cx="249428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60">
                <a:latin typeface="Calibri"/>
                <a:cs typeface="Calibri"/>
              </a:rPr>
              <a:t>P</a:t>
            </a:r>
            <a:r>
              <a:rPr dirty="0" sz="3200" spc="-5">
                <a:latin typeface="Calibri"/>
                <a:cs typeface="Calibri"/>
              </a:rPr>
              <a:t>ort</a:t>
            </a:r>
            <a:r>
              <a:rPr dirty="0" sz="3200" spc="-70">
                <a:latin typeface="Calibri"/>
                <a:cs typeface="Calibri"/>
              </a:rPr>
              <a:t>f</a:t>
            </a:r>
            <a:r>
              <a:rPr dirty="0" sz="3200" spc="-5">
                <a:latin typeface="Calibri"/>
                <a:cs typeface="Calibri"/>
              </a:rPr>
              <a:t>oli</a:t>
            </a:r>
            <a:r>
              <a:rPr dirty="0" sz="3200">
                <a:latin typeface="Calibri"/>
                <a:cs typeface="Calibri"/>
              </a:rPr>
              <a:t>o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(60%)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86628" y="3505200"/>
            <a:ext cx="1149096" cy="3383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786628" y="4762500"/>
            <a:ext cx="1149096" cy="3383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50891" y="3662171"/>
            <a:ext cx="3020567" cy="14036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276469" y="3876802"/>
            <a:ext cx="2172970" cy="879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679"/>
              </a:lnSpc>
            </a:pPr>
            <a:r>
              <a:rPr dirty="0" sz="3200">
                <a:latin typeface="Calibri"/>
                <a:cs typeface="Calibri"/>
              </a:rPr>
              <a:t>As</a:t>
            </a:r>
            <a:r>
              <a:rPr dirty="0" sz="3200" spc="-15">
                <a:latin typeface="Calibri"/>
                <a:cs typeface="Calibri"/>
              </a:rPr>
              <a:t>s</a:t>
            </a:r>
            <a:r>
              <a:rPr dirty="0" sz="3200">
                <a:latin typeface="Calibri"/>
                <a:cs typeface="Calibri"/>
              </a:rPr>
              <a:t>ess</a:t>
            </a:r>
            <a:r>
              <a:rPr dirty="0" sz="3200" spc="-15">
                <a:latin typeface="Calibri"/>
                <a:cs typeface="Calibri"/>
              </a:rPr>
              <a:t>m</a:t>
            </a:r>
            <a:r>
              <a:rPr dirty="0" sz="3200">
                <a:latin typeface="Calibri"/>
                <a:cs typeface="Calibri"/>
              </a:rPr>
              <a:t>e</a:t>
            </a:r>
            <a:r>
              <a:rPr dirty="0" sz="3200" spc="-30">
                <a:latin typeface="Calibri"/>
                <a:cs typeface="Calibri"/>
              </a:rPr>
              <a:t>n</a:t>
            </a:r>
            <a:r>
              <a:rPr dirty="0" sz="320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ts val="3679"/>
              </a:lnSpc>
            </a:pPr>
            <a:r>
              <a:rPr dirty="0" sz="3200" spc="-5">
                <a:latin typeface="Calibri"/>
                <a:cs typeface="Calibri"/>
              </a:rPr>
              <a:t>Ce</a:t>
            </a:r>
            <a:r>
              <a:rPr dirty="0" sz="3200" spc="-35">
                <a:latin typeface="Calibri"/>
                <a:cs typeface="Calibri"/>
              </a:rPr>
              <a:t>n</a:t>
            </a:r>
            <a:r>
              <a:rPr dirty="0" sz="3200" spc="-45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er </a:t>
            </a:r>
            <a:r>
              <a:rPr dirty="0" sz="3200" spc="-5">
                <a:latin typeface="Calibri"/>
                <a:cs typeface="Calibri"/>
              </a:rPr>
              <a:t>(</a:t>
            </a:r>
            <a:r>
              <a:rPr dirty="0" sz="3200" spc="-15">
                <a:latin typeface="Calibri"/>
                <a:cs typeface="Calibri"/>
              </a:rPr>
              <a:t>4</a:t>
            </a:r>
            <a:r>
              <a:rPr dirty="0" sz="3200">
                <a:latin typeface="Calibri"/>
                <a:cs typeface="Calibri"/>
              </a:rPr>
              <a:t>0%)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38501" y="5356428"/>
            <a:ext cx="493331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5">
                <a:latin typeface="Calibri"/>
                <a:cs typeface="Calibri"/>
              </a:rPr>
              <a:t>P</a:t>
            </a:r>
            <a:r>
              <a:rPr dirty="0" sz="2400">
                <a:latin typeface="Calibri"/>
                <a:cs typeface="Calibri"/>
              </a:rPr>
              <a:t>er</a:t>
            </a:r>
            <a:r>
              <a:rPr dirty="0" sz="2400" spc="-45">
                <a:latin typeface="Calibri"/>
                <a:cs typeface="Calibri"/>
              </a:rPr>
              <a:t>f</a:t>
            </a:r>
            <a:r>
              <a:rPr dirty="0" sz="2400" spc="-5">
                <a:latin typeface="Calibri"/>
                <a:cs typeface="Calibri"/>
              </a:rPr>
              <a:t>ormanc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5">
                <a:latin typeface="Calibri"/>
                <a:cs typeface="Calibri"/>
              </a:rPr>
              <a:t> base</a:t>
            </a:r>
            <a:r>
              <a:rPr dirty="0" sz="2400">
                <a:latin typeface="Calibri"/>
                <a:cs typeface="Calibri"/>
              </a:rPr>
              <a:t>d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pee</a:t>
            </a:r>
            <a:r>
              <a:rPr dirty="0" sz="2400" spc="15">
                <a:latin typeface="Calibri"/>
                <a:cs typeface="Calibri"/>
              </a:rPr>
              <a:t>r</a:t>
            </a:r>
            <a:r>
              <a:rPr dirty="0" sz="2400" spc="-5">
                <a:latin typeface="Calibri"/>
                <a:cs typeface="Calibri"/>
              </a:rPr>
              <a:t>-</a:t>
            </a:r>
            <a:r>
              <a:rPr dirty="0" sz="2400" spc="-45">
                <a:latin typeface="Calibri"/>
                <a:cs typeface="Calibri"/>
              </a:rPr>
              <a:t>r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vi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30">
                <a:latin typeface="Calibri"/>
                <a:cs typeface="Calibri"/>
              </a:rPr>
              <a:t>w</a:t>
            </a:r>
            <a:r>
              <a:rPr dirty="0" sz="2400">
                <a:latin typeface="Calibri"/>
                <a:cs typeface="Calibri"/>
              </a:rPr>
              <a:t>ed!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Joe Carrasco</dc:creator>
  <dc:title>PowerPoint Presentation</dc:title>
  <dcterms:created xsi:type="dcterms:W3CDTF">2015-06-05T15:23:03Z</dcterms:created>
  <dcterms:modified xsi:type="dcterms:W3CDTF">2015-06-05T15:23:03Z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2015-04-29T00:00:00Z</vt:filetime>
  </property>
  <property fmtid="{D5CDD505-2E9C-101B-9397-08002B2CF9AE}" pid="3" name="LastSaved">
    <vt:filetime>2015-06-05T00:00:00Z</vt:filetime>
  </property>
</Properties>
</file>