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1"/>
  </p:sldMasterIdLst>
  <p:notesMasterIdLst>
    <p:notesMasterId r:id="rId32"/>
  </p:notesMasterIdLst>
  <p:sldIdLst>
    <p:sldId id="256" r:id="rId2"/>
    <p:sldId id="263" r:id="rId3"/>
    <p:sldId id="257" r:id="rId4"/>
    <p:sldId id="271" r:id="rId5"/>
    <p:sldId id="262" r:id="rId6"/>
    <p:sldId id="258" r:id="rId7"/>
    <p:sldId id="272" r:id="rId8"/>
    <p:sldId id="266" r:id="rId9"/>
    <p:sldId id="269" r:id="rId10"/>
    <p:sldId id="267" r:id="rId11"/>
    <p:sldId id="268" r:id="rId12"/>
    <p:sldId id="284" r:id="rId13"/>
    <p:sldId id="285" r:id="rId14"/>
    <p:sldId id="270" r:id="rId15"/>
    <p:sldId id="259" r:id="rId16"/>
    <p:sldId id="286" r:id="rId17"/>
    <p:sldId id="287" r:id="rId18"/>
    <p:sldId id="288" r:id="rId19"/>
    <p:sldId id="276" r:id="rId20"/>
    <p:sldId id="260" r:id="rId21"/>
    <p:sldId id="273" r:id="rId22"/>
    <p:sldId id="274" r:id="rId23"/>
    <p:sldId id="275" r:id="rId24"/>
    <p:sldId id="278" r:id="rId25"/>
    <p:sldId id="279" r:id="rId26"/>
    <p:sldId id="280" r:id="rId27"/>
    <p:sldId id="281" r:id="rId28"/>
    <p:sldId id="282" r:id="rId29"/>
    <p:sldId id="283" r:id="rId30"/>
    <p:sldId id="26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610E294-6E07-48A2-8D58-413260E713BA}">
          <p14:sldIdLst>
            <p14:sldId id="256"/>
            <p14:sldId id="263"/>
          </p14:sldIdLst>
        </p14:section>
        <p14:section name="Choosing a Research Topic" id="{43A75B83-D156-4D3C-97C5-64B92736589E}">
          <p14:sldIdLst>
            <p14:sldId id="257"/>
            <p14:sldId id="271"/>
            <p14:sldId id="262"/>
          </p14:sldIdLst>
        </p14:section>
        <p14:section name="Using Consultation &amp; Resources" id="{2BCBE570-F87D-494B-940B-7F2832114BF3}">
          <p14:sldIdLst>
            <p14:sldId id="258"/>
            <p14:sldId id="272"/>
            <p14:sldId id="266"/>
            <p14:sldId id="269"/>
            <p14:sldId id="267"/>
            <p14:sldId id="268"/>
            <p14:sldId id="284"/>
            <p14:sldId id="285"/>
            <p14:sldId id="270"/>
          </p14:sldIdLst>
        </p14:section>
        <p14:section name="Reviewing the Literature" id="{3CE46A2E-5603-4980-AD7A-BF95D1577F95}">
          <p14:sldIdLst>
            <p14:sldId id="259"/>
            <p14:sldId id="286"/>
            <p14:sldId id="287"/>
            <p14:sldId id="288"/>
          </p14:sldIdLst>
        </p14:section>
        <p14:section name="Operationalizing the Study" id="{3E6DAF13-0F00-48F2-A748-46FD78752E2A}">
          <p14:sldIdLst>
            <p14:sldId id="276"/>
            <p14:sldId id="260"/>
            <p14:sldId id="273"/>
            <p14:sldId id="274"/>
            <p14:sldId id="275"/>
            <p14:sldId id="278"/>
            <p14:sldId id="279"/>
            <p14:sldId id="280"/>
            <p14:sldId id="281"/>
            <p14:sldId id="282"/>
            <p14:sldId id="283"/>
          </p14:sldIdLst>
        </p14:section>
        <p14:section name="Chapter Summary" id="{DF01CF16-1E01-4743-BA2C-3933AC29861B}">
          <p14:sldIdLst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eerah Neal" initials="SN" lastIdx="2" clrIdx="0">
    <p:extLst>
      <p:ext uri="{19B8F6BF-5375-455C-9EA6-DF929625EA0E}">
        <p15:presenceInfo xmlns:p15="http://schemas.microsoft.com/office/powerpoint/2012/main" userId="8a543c5ab039d24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9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442DD8-A94F-4EBE-B6E4-65CD22430A5F}" v="569" dt="2021-04-01T16:54:24.2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erah Neal" userId="8a543c5ab039d24d" providerId="LiveId" clId="{1D442DD8-A94F-4EBE-B6E4-65CD22430A5F}"/>
    <pc:docChg chg="undo custSel addSld delSld modSld sldOrd modSection">
      <pc:chgData name="Sheerah Neal" userId="8a543c5ab039d24d" providerId="LiveId" clId="{1D442DD8-A94F-4EBE-B6E4-65CD22430A5F}" dt="2021-04-01T16:57:41.338" v="897"/>
      <pc:docMkLst>
        <pc:docMk/>
      </pc:docMkLst>
      <pc:sldChg chg="modSp mod">
        <pc:chgData name="Sheerah Neal" userId="8a543c5ab039d24d" providerId="LiveId" clId="{1D442DD8-A94F-4EBE-B6E4-65CD22430A5F}" dt="2021-04-01T13:06:26.913" v="5" actId="113"/>
        <pc:sldMkLst>
          <pc:docMk/>
          <pc:sldMk cId="3946691359" sldId="256"/>
        </pc:sldMkLst>
        <pc:spChg chg="mod">
          <ac:chgData name="Sheerah Neal" userId="8a543c5ab039d24d" providerId="LiveId" clId="{1D442DD8-A94F-4EBE-B6E4-65CD22430A5F}" dt="2021-04-01T13:06:26.913" v="5" actId="113"/>
          <ac:spMkLst>
            <pc:docMk/>
            <pc:sldMk cId="3946691359" sldId="256"/>
            <ac:spMk id="5" creationId="{87CE152D-F153-4846-A116-596955882B65}"/>
          </ac:spMkLst>
        </pc:spChg>
      </pc:sldChg>
      <pc:sldChg chg="modSp mod">
        <pc:chgData name="Sheerah Neal" userId="8a543c5ab039d24d" providerId="LiveId" clId="{1D442DD8-A94F-4EBE-B6E4-65CD22430A5F}" dt="2021-04-01T13:07:10.565" v="7" actId="113"/>
        <pc:sldMkLst>
          <pc:docMk/>
          <pc:sldMk cId="1477094574" sldId="257"/>
        </pc:sldMkLst>
        <pc:spChg chg="mod">
          <ac:chgData name="Sheerah Neal" userId="8a543c5ab039d24d" providerId="LiveId" clId="{1D442DD8-A94F-4EBE-B6E4-65CD22430A5F}" dt="2021-04-01T13:07:10.565" v="7" actId="113"/>
          <ac:spMkLst>
            <pc:docMk/>
            <pc:sldMk cId="1477094574" sldId="257"/>
            <ac:spMk id="3" creationId="{D014C78B-7894-4B1E-B3D2-2B12832EA2A9}"/>
          </ac:spMkLst>
        </pc:spChg>
      </pc:sldChg>
      <pc:sldChg chg="modSp mod">
        <pc:chgData name="Sheerah Neal" userId="8a543c5ab039d24d" providerId="LiveId" clId="{1D442DD8-A94F-4EBE-B6E4-65CD22430A5F}" dt="2021-04-01T13:08:53.487" v="15" actId="255"/>
        <pc:sldMkLst>
          <pc:docMk/>
          <pc:sldMk cId="4176202261" sldId="258"/>
        </pc:sldMkLst>
        <pc:spChg chg="mod">
          <ac:chgData name="Sheerah Neal" userId="8a543c5ab039d24d" providerId="LiveId" clId="{1D442DD8-A94F-4EBE-B6E4-65CD22430A5F}" dt="2021-04-01T13:08:53.487" v="15" actId="255"/>
          <ac:spMkLst>
            <pc:docMk/>
            <pc:sldMk cId="4176202261" sldId="258"/>
            <ac:spMk id="3" creationId="{BAABCD3B-13DE-4CA0-9F60-4E716900D551}"/>
          </ac:spMkLst>
        </pc:spChg>
      </pc:sldChg>
      <pc:sldChg chg="modSp mod addCm delCm">
        <pc:chgData name="Sheerah Neal" userId="8a543c5ab039d24d" providerId="LiveId" clId="{1D442DD8-A94F-4EBE-B6E4-65CD22430A5F}" dt="2021-04-01T16:47:04.032" v="649" actId="20577"/>
        <pc:sldMkLst>
          <pc:docMk/>
          <pc:sldMk cId="2848717478" sldId="259"/>
        </pc:sldMkLst>
        <pc:spChg chg="mod">
          <ac:chgData name="Sheerah Neal" userId="8a543c5ab039d24d" providerId="LiveId" clId="{1D442DD8-A94F-4EBE-B6E4-65CD22430A5F}" dt="2021-04-01T16:44:06.332" v="580" actId="14100"/>
          <ac:spMkLst>
            <pc:docMk/>
            <pc:sldMk cId="2848717478" sldId="259"/>
            <ac:spMk id="2" creationId="{E47DD74D-666B-4150-A295-74A13EEF3AE9}"/>
          </ac:spMkLst>
        </pc:spChg>
        <pc:spChg chg="mod">
          <ac:chgData name="Sheerah Neal" userId="8a543c5ab039d24d" providerId="LiveId" clId="{1D442DD8-A94F-4EBE-B6E4-65CD22430A5F}" dt="2021-04-01T13:11:29.979" v="37" actId="255"/>
          <ac:spMkLst>
            <pc:docMk/>
            <pc:sldMk cId="2848717478" sldId="259"/>
            <ac:spMk id="3" creationId="{43029D4B-2290-47D5-B8B7-A809344782F3}"/>
          </ac:spMkLst>
        </pc:spChg>
        <pc:graphicFrameChg chg="mod">
          <ac:chgData name="Sheerah Neal" userId="8a543c5ab039d24d" providerId="LiveId" clId="{1D442DD8-A94F-4EBE-B6E4-65CD22430A5F}" dt="2021-04-01T16:47:04.032" v="649" actId="20577"/>
          <ac:graphicFrameMkLst>
            <pc:docMk/>
            <pc:sldMk cId="2848717478" sldId="259"/>
            <ac:graphicFrameMk id="11" creationId="{05FF49B5-FFAB-4E1C-A5FE-D1B097CF9A19}"/>
          </ac:graphicFrameMkLst>
        </pc:graphicFrameChg>
      </pc:sldChg>
      <pc:sldChg chg="modSp mod">
        <pc:chgData name="Sheerah Neal" userId="8a543c5ab039d24d" providerId="LiveId" clId="{1D442DD8-A94F-4EBE-B6E4-65CD22430A5F}" dt="2021-04-01T16:53:36.257" v="890" actId="20577"/>
        <pc:sldMkLst>
          <pc:docMk/>
          <pc:sldMk cId="1137174746" sldId="260"/>
        </pc:sldMkLst>
        <pc:spChg chg="mod">
          <ac:chgData name="Sheerah Neal" userId="8a543c5ab039d24d" providerId="LiveId" clId="{1D442DD8-A94F-4EBE-B6E4-65CD22430A5F}" dt="2021-04-01T16:53:36.257" v="890" actId="20577"/>
          <ac:spMkLst>
            <pc:docMk/>
            <pc:sldMk cId="1137174746" sldId="260"/>
            <ac:spMk id="2" creationId="{6A508C91-F857-49A2-8272-C1CBB490CBF4}"/>
          </ac:spMkLst>
        </pc:spChg>
        <pc:spChg chg="mod">
          <ac:chgData name="Sheerah Neal" userId="8a543c5ab039d24d" providerId="LiveId" clId="{1D442DD8-A94F-4EBE-B6E4-65CD22430A5F}" dt="2021-04-01T13:12:22.234" v="45" actId="255"/>
          <ac:spMkLst>
            <pc:docMk/>
            <pc:sldMk cId="1137174746" sldId="260"/>
            <ac:spMk id="3" creationId="{AF2DF762-7E6F-4494-93EB-B17E334031CF}"/>
          </ac:spMkLst>
        </pc:spChg>
      </pc:sldChg>
      <pc:sldChg chg="modSp mod">
        <pc:chgData name="Sheerah Neal" userId="8a543c5ab039d24d" providerId="LiveId" clId="{1D442DD8-A94F-4EBE-B6E4-65CD22430A5F}" dt="2021-04-01T13:15:09.744" v="70" actId="255"/>
        <pc:sldMkLst>
          <pc:docMk/>
          <pc:sldMk cId="1765861726" sldId="261"/>
        </pc:sldMkLst>
        <pc:spChg chg="mod">
          <ac:chgData name="Sheerah Neal" userId="8a543c5ab039d24d" providerId="LiveId" clId="{1D442DD8-A94F-4EBE-B6E4-65CD22430A5F}" dt="2021-04-01T13:15:09.744" v="70" actId="255"/>
          <ac:spMkLst>
            <pc:docMk/>
            <pc:sldMk cId="1765861726" sldId="261"/>
            <ac:spMk id="3" creationId="{78019EB6-64CB-42D1-B611-613FAEEEFEB9}"/>
          </ac:spMkLst>
        </pc:spChg>
      </pc:sldChg>
      <pc:sldChg chg="delSp modSp mod delAnim modAnim">
        <pc:chgData name="Sheerah Neal" userId="8a543c5ab039d24d" providerId="LiveId" clId="{1D442DD8-A94F-4EBE-B6E4-65CD22430A5F}" dt="2021-04-01T16:37:54.997" v="377"/>
        <pc:sldMkLst>
          <pc:docMk/>
          <pc:sldMk cId="3921728651" sldId="262"/>
        </pc:sldMkLst>
        <pc:spChg chg="mod">
          <ac:chgData name="Sheerah Neal" userId="8a543c5ab039d24d" providerId="LiveId" clId="{1D442DD8-A94F-4EBE-B6E4-65CD22430A5F}" dt="2021-04-01T13:07:56.354" v="11" actId="255"/>
          <ac:spMkLst>
            <pc:docMk/>
            <pc:sldMk cId="3921728651" sldId="262"/>
            <ac:spMk id="3" creationId="{5CC2D309-60DB-41FF-9715-82FDAF2FDEF2}"/>
          </ac:spMkLst>
        </pc:spChg>
        <pc:spChg chg="del">
          <ac:chgData name="Sheerah Neal" userId="8a543c5ab039d24d" providerId="LiveId" clId="{1D442DD8-A94F-4EBE-B6E4-65CD22430A5F}" dt="2021-04-01T16:36:13.113" v="361" actId="478"/>
          <ac:spMkLst>
            <pc:docMk/>
            <pc:sldMk cId="3921728651" sldId="262"/>
            <ac:spMk id="9" creationId="{0A9EEFCA-1B71-4240-B0D5-72A9061BC304}"/>
          </ac:spMkLst>
        </pc:spChg>
        <pc:spChg chg="del mod">
          <ac:chgData name="Sheerah Neal" userId="8a543c5ab039d24d" providerId="LiveId" clId="{1D442DD8-A94F-4EBE-B6E4-65CD22430A5F}" dt="2021-04-01T16:37:54.997" v="377"/>
          <ac:spMkLst>
            <pc:docMk/>
            <pc:sldMk cId="3921728651" sldId="262"/>
            <ac:spMk id="10" creationId="{EE5D0F08-9936-44C6-BEC5-9BDD8F0C8D46}"/>
          </ac:spMkLst>
        </pc:spChg>
        <pc:graphicFrameChg chg="mod">
          <ac:chgData name="Sheerah Neal" userId="8a543c5ab039d24d" providerId="LiveId" clId="{1D442DD8-A94F-4EBE-B6E4-65CD22430A5F}" dt="2021-04-01T16:37:52.913" v="375" actId="478"/>
          <ac:graphicFrameMkLst>
            <pc:docMk/>
            <pc:sldMk cId="3921728651" sldId="262"/>
            <ac:graphicFrameMk id="8" creationId="{E36283B8-DC23-4C93-8D3A-AE2A5FBA71D6}"/>
          </ac:graphicFrameMkLst>
        </pc:graphicFrameChg>
      </pc:sldChg>
      <pc:sldChg chg="modSp mod">
        <pc:chgData name="Sheerah Neal" userId="8a543c5ab039d24d" providerId="LiveId" clId="{1D442DD8-A94F-4EBE-B6E4-65CD22430A5F}" dt="2021-04-01T13:05:47.030" v="3" actId="20577"/>
        <pc:sldMkLst>
          <pc:docMk/>
          <pc:sldMk cId="14268897" sldId="263"/>
        </pc:sldMkLst>
        <pc:spChg chg="mod">
          <ac:chgData name="Sheerah Neal" userId="8a543c5ab039d24d" providerId="LiveId" clId="{1D442DD8-A94F-4EBE-B6E4-65CD22430A5F}" dt="2021-04-01T13:05:47.030" v="3" actId="20577"/>
          <ac:spMkLst>
            <pc:docMk/>
            <pc:sldMk cId="14268897" sldId="263"/>
            <ac:spMk id="3" creationId="{79F44246-A8E3-4835-B7F5-3A3AA0B14C62}"/>
          </ac:spMkLst>
        </pc:spChg>
      </pc:sldChg>
      <pc:sldChg chg="modSp add del mod">
        <pc:chgData name="Sheerah Neal" userId="8a543c5ab039d24d" providerId="LiveId" clId="{1D442DD8-A94F-4EBE-B6E4-65CD22430A5F}" dt="2021-04-01T14:25:48.225" v="94" actId="47"/>
        <pc:sldMkLst>
          <pc:docMk/>
          <pc:sldMk cId="3862964284" sldId="264"/>
        </pc:sldMkLst>
        <pc:spChg chg="mod">
          <ac:chgData name="Sheerah Neal" userId="8a543c5ab039d24d" providerId="LiveId" clId="{1D442DD8-A94F-4EBE-B6E4-65CD22430A5F}" dt="2021-04-01T13:08:20.645" v="13" actId="255"/>
          <ac:spMkLst>
            <pc:docMk/>
            <pc:sldMk cId="3862964284" sldId="264"/>
            <ac:spMk id="4" creationId="{FB1F8F13-9CF8-4647-8AD5-2361C6CBFD9E}"/>
          </ac:spMkLst>
        </pc:spChg>
      </pc:sldChg>
      <pc:sldChg chg="modSp add del mod">
        <pc:chgData name="Sheerah Neal" userId="8a543c5ab039d24d" providerId="LiveId" clId="{1D442DD8-A94F-4EBE-B6E4-65CD22430A5F}" dt="2021-04-01T14:23:28.110" v="89" actId="47"/>
        <pc:sldMkLst>
          <pc:docMk/>
          <pc:sldMk cId="74819980" sldId="265"/>
        </pc:sldMkLst>
        <pc:spChg chg="mod">
          <ac:chgData name="Sheerah Neal" userId="8a543c5ab039d24d" providerId="LiveId" clId="{1D442DD8-A94F-4EBE-B6E4-65CD22430A5F}" dt="2021-04-01T14:22:14.276" v="88" actId="20577"/>
          <ac:spMkLst>
            <pc:docMk/>
            <pc:sldMk cId="74819980" sldId="265"/>
            <ac:spMk id="3" creationId="{C162751B-6FB9-4FF1-9D23-FF4F21FD585E}"/>
          </ac:spMkLst>
        </pc:spChg>
        <pc:spChg chg="mod">
          <ac:chgData name="Sheerah Neal" userId="8a543c5ab039d24d" providerId="LiveId" clId="{1D442DD8-A94F-4EBE-B6E4-65CD22430A5F}" dt="2021-04-01T13:09:05.694" v="17" actId="255"/>
          <ac:spMkLst>
            <pc:docMk/>
            <pc:sldMk cId="74819980" sldId="265"/>
            <ac:spMk id="4" creationId="{D7E101CF-7A2E-40DF-947F-F5DDB8B2D2E3}"/>
          </ac:spMkLst>
        </pc:spChg>
      </pc:sldChg>
      <pc:sldChg chg="modSp mod">
        <pc:chgData name="Sheerah Neal" userId="8a543c5ab039d24d" providerId="LiveId" clId="{1D442DD8-A94F-4EBE-B6E4-65CD22430A5F}" dt="2021-04-01T14:24:14.565" v="93" actId="20577"/>
        <pc:sldMkLst>
          <pc:docMk/>
          <pc:sldMk cId="922697266" sldId="266"/>
        </pc:sldMkLst>
        <pc:spChg chg="mod">
          <ac:chgData name="Sheerah Neal" userId="8a543c5ab039d24d" providerId="LiveId" clId="{1D442DD8-A94F-4EBE-B6E4-65CD22430A5F}" dt="2021-04-01T13:09:35.894" v="22" actId="255"/>
          <ac:spMkLst>
            <pc:docMk/>
            <pc:sldMk cId="922697266" sldId="266"/>
            <ac:spMk id="3" creationId="{DD5A62E5-D260-4D7D-9065-0A8E95E0F817}"/>
          </ac:spMkLst>
        </pc:spChg>
        <pc:graphicFrameChg chg="mod">
          <ac:chgData name="Sheerah Neal" userId="8a543c5ab039d24d" providerId="LiveId" clId="{1D442DD8-A94F-4EBE-B6E4-65CD22430A5F}" dt="2021-04-01T14:24:14.565" v="93" actId="20577"/>
          <ac:graphicFrameMkLst>
            <pc:docMk/>
            <pc:sldMk cId="922697266" sldId="266"/>
            <ac:graphicFrameMk id="25" creationId="{03B107E8-5A10-4EFE-87D5-36D80F7AB1FB}"/>
          </ac:graphicFrameMkLst>
        </pc:graphicFrameChg>
      </pc:sldChg>
      <pc:sldChg chg="modSp mod">
        <pc:chgData name="Sheerah Neal" userId="8a543c5ab039d24d" providerId="LiveId" clId="{1D442DD8-A94F-4EBE-B6E4-65CD22430A5F}" dt="2021-04-01T14:26:39.039" v="97" actId="20577"/>
        <pc:sldMkLst>
          <pc:docMk/>
          <pc:sldMk cId="1890264914" sldId="267"/>
        </pc:sldMkLst>
        <pc:spChg chg="mod">
          <ac:chgData name="Sheerah Neal" userId="8a543c5ab039d24d" providerId="LiveId" clId="{1D442DD8-A94F-4EBE-B6E4-65CD22430A5F}" dt="2021-04-01T14:26:39.039" v="97" actId="20577"/>
          <ac:spMkLst>
            <pc:docMk/>
            <pc:sldMk cId="1890264914" sldId="267"/>
            <ac:spMk id="2" creationId="{694E346B-1195-4C98-B12D-78EE9B06A7F9}"/>
          </ac:spMkLst>
        </pc:spChg>
        <pc:spChg chg="mod">
          <ac:chgData name="Sheerah Neal" userId="8a543c5ab039d24d" providerId="LiveId" clId="{1D442DD8-A94F-4EBE-B6E4-65CD22430A5F}" dt="2021-04-01T13:10:11.964" v="26" actId="255"/>
          <ac:spMkLst>
            <pc:docMk/>
            <pc:sldMk cId="1890264914" sldId="267"/>
            <ac:spMk id="3" creationId="{0C27F4F9-F6CE-4055-A084-2CC8507F2C40}"/>
          </ac:spMkLst>
        </pc:spChg>
      </pc:sldChg>
      <pc:sldChg chg="modSp mod">
        <pc:chgData name="Sheerah Neal" userId="8a543c5ab039d24d" providerId="LiveId" clId="{1D442DD8-A94F-4EBE-B6E4-65CD22430A5F}" dt="2021-04-01T14:27:26.455" v="99" actId="20577"/>
        <pc:sldMkLst>
          <pc:docMk/>
          <pc:sldMk cId="1740139445" sldId="268"/>
        </pc:sldMkLst>
        <pc:spChg chg="mod">
          <ac:chgData name="Sheerah Neal" userId="8a543c5ab039d24d" providerId="LiveId" clId="{1D442DD8-A94F-4EBE-B6E4-65CD22430A5F}" dt="2021-04-01T14:27:26.455" v="99" actId="20577"/>
          <ac:spMkLst>
            <pc:docMk/>
            <pc:sldMk cId="1740139445" sldId="268"/>
            <ac:spMk id="2" creationId="{96F69612-FFC2-4BE1-86A3-99AF13E59C59}"/>
          </ac:spMkLst>
        </pc:spChg>
        <pc:spChg chg="mod">
          <ac:chgData name="Sheerah Neal" userId="8a543c5ab039d24d" providerId="LiveId" clId="{1D442DD8-A94F-4EBE-B6E4-65CD22430A5F}" dt="2021-04-01T13:10:23.574" v="28" actId="255"/>
          <ac:spMkLst>
            <pc:docMk/>
            <pc:sldMk cId="1740139445" sldId="268"/>
            <ac:spMk id="4" creationId="{104F66E5-B43E-41FE-95B8-24C3C1F6556B}"/>
          </ac:spMkLst>
        </pc:spChg>
      </pc:sldChg>
      <pc:sldChg chg="modSp mod">
        <pc:chgData name="Sheerah Neal" userId="8a543c5ab039d24d" providerId="LiveId" clId="{1D442DD8-A94F-4EBE-B6E4-65CD22430A5F}" dt="2021-04-01T13:09:54.644" v="24" actId="255"/>
        <pc:sldMkLst>
          <pc:docMk/>
          <pc:sldMk cId="2185743467" sldId="269"/>
        </pc:sldMkLst>
        <pc:spChg chg="mod">
          <ac:chgData name="Sheerah Neal" userId="8a543c5ab039d24d" providerId="LiveId" clId="{1D442DD8-A94F-4EBE-B6E4-65CD22430A5F}" dt="2021-04-01T13:09:54.644" v="24" actId="255"/>
          <ac:spMkLst>
            <pc:docMk/>
            <pc:sldMk cId="2185743467" sldId="269"/>
            <ac:spMk id="3" creationId="{68B201CE-39BF-4981-BD9C-8E10063C1C2B}"/>
          </ac:spMkLst>
        </pc:spChg>
      </pc:sldChg>
      <pc:sldChg chg="modSp mod">
        <pc:chgData name="Sheerah Neal" userId="8a543c5ab039d24d" providerId="LiveId" clId="{1D442DD8-A94F-4EBE-B6E4-65CD22430A5F}" dt="2021-04-01T16:43:30.932" v="577" actId="20577"/>
        <pc:sldMkLst>
          <pc:docMk/>
          <pc:sldMk cId="535684369" sldId="270"/>
        </pc:sldMkLst>
        <pc:spChg chg="mod">
          <ac:chgData name="Sheerah Neal" userId="8a543c5ab039d24d" providerId="LiveId" clId="{1D442DD8-A94F-4EBE-B6E4-65CD22430A5F}" dt="2021-04-01T16:43:16.442" v="569" actId="20577"/>
          <ac:spMkLst>
            <pc:docMk/>
            <pc:sldMk cId="535684369" sldId="270"/>
            <ac:spMk id="2" creationId="{96F69612-FFC2-4BE1-86A3-99AF13E59C59}"/>
          </ac:spMkLst>
        </pc:spChg>
        <pc:spChg chg="mod">
          <ac:chgData name="Sheerah Neal" userId="8a543c5ab039d24d" providerId="LiveId" clId="{1D442DD8-A94F-4EBE-B6E4-65CD22430A5F}" dt="2021-04-01T13:11:10.484" v="35" actId="255"/>
          <ac:spMkLst>
            <pc:docMk/>
            <pc:sldMk cId="535684369" sldId="270"/>
            <ac:spMk id="3" creationId="{8F2F7AAF-9066-4E3D-91AA-D5DC1D0F91AA}"/>
          </ac:spMkLst>
        </pc:spChg>
        <pc:graphicFrameChg chg="mod">
          <ac:chgData name="Sheerah Neal" userId="8a543c5ab039d24d" providerId="LiveId" clId="{1D442DD8-A94F-4EBE-B6E4-65CD22430A5F}" dt="2021-04-01T16:43:30.932" v="577" actId="20577"/>
          <ac:graphicFrameMkLst>
            <pc:docMk/>
            <pc:sldMk cId="535684369" sldId="270"/>
            <ac:graphicFrameMk id="4" creationId="{6E64A6CB-0473-C142-A789-DD446132C434}"/>
          </ac:graphicFrameMkLst>
        </pc:graphicFrameChg>
      </pc:sldChg>
      <pc:sldChg chg="modSp mod">
        <pc:chgData name="Sheerah Neal" userId="8a543c5ab039d24d" providerId="LiveId" clId="{1D442DD8-A94F-4EBE-B6E4-65CD22430A5F}" dt="2021-04-01T13:07:43.609" v="9" actId="255"/>
        <pc:sldMkLst>
          <pc:docMk/>
          <pc:sldMk cId="1444407076" sldId="271"/>
        </pc:sldMkLst>
        <pc:spChg chg="mod">
          <ac:chgData name="Sheerah Neal" userId="8a543c5ab039d24d" providerId="LiveId" clId="{1D442DD8-A94F-4EBE-B6E4-65CD22430A5F}" dt="2021-04-01T13:07:43.609" v="9" actId="255"/>
          <ac:spMkLst>
            <pc:docMk/>
            <pc:sldMk cId="1444407076" sldId="271"/>
            <ac:spMk id="2" creationId="{E1D07D42-3C45-458B-86A7-4C8BE25751CD}"/>
          </ac:spMkLst>
        </pc:spChg>
      </pc:sldChg>
      <pc:sldChg chg="modSp mod">
        <pc:chgData name="Sheerah Neal" userId="8a543c5ab039d24d" providerId="LiveId" clId="{1D442DD8-A94F-4EBE-B6E4-65CD22430A5F}" dt="2021-04-01T14:23:45.655" v="90" actId="114"/>
        <pc:sldMkLst>
          <pc:docMk/>
          <pc:sldMk cId="3630793508" sldId="272"/>
        </pc:sldMkLst>
        <pc:spChg chg="mod">
          <ac:chgData name="Sheerah Neal" userId="8a543c5ab039d24d" providerId="LiveId" clId="{1D442DD8-A94F-4EBE-B6E4-65CD22430A5F}" dt="2021-04-01T13:09:19.494" v="19" actId="255"/>
          <ac:spMkLst>
            <pc:docMk/>
            <pc:sldMk cId="3630793508" sldId="272"/>
            <ac:spMk id="3" creationId="{D1EB0E40-86E0-4F26-86BC-8223B4DAE44B}"/>
          </ac:spMkLst>
        </pc:spChg>
        <pc:graphicFrameChg chg="mod">
          <ac:chgData name="Sheerah Neal" userId="8a543c5ab039d24d" providerId="LiveId" clId="{1D442DD8-A94F-4EBE-B6E4-65CD22430A5F}" dt="2021-04-01T14:23:45.655" v="90" actId="114"/>
          <ac:graphicFrameMkLst>
            <pc:docMk/>
            <pc:sldMk cId="3630793508" sldId="272"/>
            <ac:graphicFrameMk id="5" creationId="{78A5A692-6B51-4030-92F9-C58138F45E5E}"/>
          </ac:graphicFrameMkLst>
        </pc:graphicFrameChg>
      </pc:sldChg>
      <pc:sldChg chg="modSp mod">
        <pc:chgData name="Sheerah Neal" userId="8a543c5ab039d24d" providerId="LiveId" clId="{1D442DD8-A94F-4EBE-B6E4-65CD22430A5F}" dt="2021-04-01T13:12:56.828" v="49" actId="255"/>
        <pc:sldMkLst>
          <pc:docMk/>
          <pc:sldMk cId="1130544767" sldId="273"/>
        </pc:sldMkLst>
        <pc:spChg chg="mod">
          <ac:chgData name="Sheerah Neal" userId="8a543c5ab039d24d" providerId="LiveId" clId="{1D442DD8-A94F-4EBE-B6E4-65CD22430A5F}" dt="2021-04-01T13:12:56.828" v="49" actId="255"/>
          <ac:spMkLst>
            <pc:docMk/>
            <pc:sldMk cId="1130544767" sldId="273"/>
            <ac:spMk id="3" creationId="{E7D22AC2-5BE8-4F22-B698-E90BF5836DF3}"/>
          </ac:spMkLst>
        </pc:spChg>
      </pc:sldChg>
      <pc:sldChg chg="modSp mod">
        <pc:chgData name="Sheerah Neal" userId="8a543c5ab039d24d" providerId="LiveId" clId="{1D442DD8-A94F-4EBE-B6E4-65CD22430A5F}" dt="2021-04-01T13:13:06.714" v="51" actId="255"/>
        <pc:sldMkLst>
          <pc:docMk/>
          <pc:sldMk cId="4092050351" sldId="274"/>
        </pc:sldMkLst>
        <pc:spChg chg="mod">
          <ac:chgData name="Sheerah Neal" userId="8a543c5ab039d24d" providerId="LiveId" clId="{1D442DD8-A94F-4EBE-B6E4-65CD22430A5F}" dt="2021-04-01T13:13:06.714" v="51" actId="255"/>
          <ac:spMkLst>
            <pc:docMk/>
            <pc:sldMk cId="4092050351" sldId="274"/>
            <ac:spMk id="2" creationId="{D58E5A7B-6520-4BFC-BC90-341D8FD9D15D}"/>
          </ac:spMkLst>
        </pc:spChg>
      </pc:sldChg>
      <pc:sldChg chg="modSp mod">
        <pc:chgData name="Sheerah Neal" userId="8a543c5ab039d24d" providerId="LiveId" clId="{1D442DD8-A94F-4EBE-B6E4-65CD22430A5F}" dt="2021-04-01T13:13:24.799" v="53" actId="255"/>
        <pc:sldMkLst>
          <pc:docMk/>
          <pc:sldMk cId="1263256279" sldId="275"/>
        </pc:sldMkLst>
        <pc:spChg chg="mod">
          <ac:chgData name="Sheerah Neal" userId="8a543c5ab039d24d" providerId="LiveId" clId="{1D442DD8-A94F-4EBE-B6E4-65CD22430A5F}" dt="2021-04-01T13:13:24.799" v="53" actId="255"/>
          <ac:spMkLst>
            <pc:docMk/>
            <pc:sldMk cId="1263256279" sldId="275"/>
            <ac:spMk id="3" creationId="{A8F133FF-24AE-482F-BF92-5C8FEE66D9C7}"/>
          </ac:spMkLst>
        </pc:spChg>
      </pc:sldChg>
      <pc:sldChg chg="modSp mod ord">
        <pc:chgData name="Sheerah Neal" userId="8a543c5ab039d24d" providerId="LiveId" clId="{1D442DD8-A94F-4EBE-B6E4-65CD22430A5F}" dt="2021-04-01T16:54:24.237" v="894" actId="20577"/>
        <pc:sldMkLst>
          <pc:docMk/>
          <pc:sldMk cId="2377419168" sldId="276"/>
        </pc:sldMkLst>
        <pc:spChg chg="mod">
          <ac:chgData name="Sheerah Neal" userId="8a543c5ab039d24d" providerId="LiveId" clId="{1D442DD8-A94F-4EBE-B6E4-65CD22430A5F}" dt="2021-04-01T13:12:43.954" v="47" actId="255"/>
          <ac:spMkLst>
            <pc:docMk/>
            <pc:sldMk cId="2377419168" sldId="276"/>
            <ac:spMk id="3" creationId="{FE1151DF-E0E3-4186-9563-A571D1182B23}"/>
          </ac:spMkLst>
        </pc:spChg>
        <pc:graphicFrameChg chg="mod">
          <ac:chgData name="Sheerah Neal" userId="8a543c5ab039d24d" providerId="LiveId" clId="{1D442DD8-A94F-4EBE-B6E4-65CD22430A5F}" dt="2021-04-01T16:54:24.237" v="894" actId="20577"/>
          <ac:graphicFrameMkLst>
            <pc:docMk/>
            <pc:sldMk cId="2377419168" sldId="276"/>
            <ac:graphicFrameMk id="4" creationId="{B7DE89D9-F7D0-4A7D-9390-024D0F46A378}"/>
          </ac:graphicFrameMkLst>
        </pc:graphicFrameChg>
      </pc:sldChg>
      <pc:sldChg chg="modSp del mod">
        <pc:chgData name="Sheerah Neal" userId="8a543c5ab039d24d" providerId="LiveId" clId="{1D442DD8-A94F-4EBE-B6E4-65CD22430A5F}" dt="2021-04-01T16:55:46.887" v="895" actId="47"/>
        <pc:sldMkLst>
          <pc:docMk/>
          <pc:sldMk cId="1892195217" sldId="277"/>
        </pc:sldMkLst>
        <pc:spChg chg="mod">
          <ac:chgData name="Sheerah Neal" userId="8a543c5ab039d24d" providerId="LiveId" clId="{1D442DD8-A94F-4EBE-B6E4-65CD22430A5F}" dt="2021-04-01T13:13:34.462" v="55" actId="255"/>
          <ac:spMkLst>
            <pc:docMk/>
            <pc:sldMk cId="1892195217" sldId="277"/>
            <ac:spMk id="4" creationId="{79A4E144-93EE-4CC3-A508-4CD032BB80B0}"/>
          </ac:spMkLst>
        </pc:spChg>
      </pc:sldChg>
      <pc:sldChg chg="modSp mod">
        <pc:chgData name="Sheerah Neal" userId="8a543c5ab039d24d" providerId="LiveId" clId="{1D442DD8-A94F-4EBE-B6E4-65CD22430A5F}" dt="2021-04-01T13:13:45.993" v="58" actId="255"/>
        <pc:sldMkLst>
          <pc:docMk/>
          <pc:sldMk cId="3260144038" sldId="278"/>
        </pc:sldMkLst>
        <pc:spChg chg="mod">
          <ac:chgData name="Sheerah Neal" userId="8a543c5ab039d24d" providerId="LiveId" clId="{1D442DD8-A94F-4EBE-B6E4-65CD22430A5F}" dt="2021-04-01T13:13:45.993" v="58" actId="255"/>
          <ac:spMkLst>
            <pc:docMk/>
            <pc:sldMk cId="3260144038" sldId="278"/>
            <ac:spMk id="3" creationId="{2D3AA7A3-4ABA-49E7-B6AB-FAB8B6E936B5}"/>
          </ac:spMkLst>
        </pc:spChg>
      </pc:sldChg>
      <pc:sldChg chg="modSp mod">
        <pc:chgData name="Sheerah Neal" userId="8a543c5ab039d24d" providerId="LiveId" clId="{1D442DD8-A94F-4EBE-B6E4-65CD22430A5F}" dt="2021-04-01T13:14:01.502" v="60" actId="255"/>
        <pc:sldMkLst>
          <pc:docMk/>
          <pc:sldMk cId="1429361759" sldId="279"/>
        </pc:sldMkLst>
        <pc:spChg chg="mod">
          <ac:chgData name="Sheerah Neal" userId="8a543c5ab039d24d" providerId="LiveId" clId="{1D442DD8-A94F-4EBE-B6E4-65CD22430A5F}" dt="2021-04-01T13:14:01.502" v="60" actId="255"/>
          <ac:spMkLst>
            <pc:docMk/>
            <pc:sldMk cId="1429361759" sldId="279"/>
            <ac:spMk id="4" creationId="{C5A75A4A-9768-46FF-B765-E180E31ADC1B}"/>
          </ac:spMkLst>
        </pc:spChg>
      </pc:sldChg>
      <pc:sldChg chg="modSp mod ord">
        <pc:chgData name="Sheerah Neal" userId="8a543c5ab039d24d" providerId="LiveId" clId="{1D442DD8-A94F-4EBE-B6E4-65CD22430A5F}" dt="2021-04-01T16:57:41.338" v="897"/>
        <pc:sldMkLst>
          <pc:docMk/>
          <pc:sldMk cId="3533221752" sldId="280"/>
        </pc:sldMkLst>
        <pc:spChg chg="mod">
          <ac:chgData name="Sheerah Neal" userId="8a543c5ab039d24d" providerId="LiveId" clId="{1D442DD8-A94F-4EBE-B6E4-65CD22430A5F}" dt="2021-04-01T13:14:12.314" v="62" actId="255"/>
          <ac:spMkLst>
            <pc:docMk/>
            <pc:sldMk cId="3533221752" sldId="280"/>
            <ac:spMk id="3" creationId="{63D463E3-5EAF-47E5-B60B-E734E6D4A7BD}"/>
          </ac:spMkLst>
        </pc:spChg>
      </pc:sldChg>
      <pc:sldChg chg="modSp mod">
        <pc:chgData name="Sheerah Neal" userId="8a543c5ab039d24d" providerId="LiveId" clId="{1D442DD8-A94F-4EBE-B6E4-65CD22430A5F}" dt="2021-04-01T13:14:30.344" v="64" actId="255"/>
        <pc:sldMkLst>
          <pc:docMk/>
          <pc:sldMk cId="1216372647" sldId="281"/>
        </pc:sldMkLst>
        <pc:spChg chg="mod">
          <ac:chgData name="Sheerah Neal" userId="8a543c5ab039d24d" providerId="LiveId" clId="{1D442DD8-A94F-4EBE-B6E4-65CD22430A5F}" dt="2021-04-01T13:14:30.344" v="64" actId="255"/>
          <ac:spMkLst>
            <pc:docMk/>
            <pc:sldMk cId="1216372647" sldId="281"/>
            <ac:spMk id="3" creationId="{39009782-33A5-4AE9-BD79-1A85E050EBB0}"/>
          </ac:spMkLst>
        </pc:spChg>
      </pc:sldChg>
      <pc:sldChg chg="modSp mod">
        <pc:chgData name="Sheerah Neal" userId="8a543c5ab039d24d" providerId="LiveId" clId="{1D442DD8-A94F-4EBE-B6E4-65CD22430A5F}" dt="2021-04-01T13:14:46.724" v="66" actId="255"/>
        <pc:sldMkLst>
          <pc:docMk/>
          <pc:sldMk cId="3125165435" sldId="282"/>
        </pc:sldMkLst>
        <pc:spChg chg="mod">
          <ac:chgData name="Sheerah Neal" userId="8a543c5ab039d24d" providerId="LiveId" clId="{1D442DD8-A94F-4EBE-B6E4-65CD22430A5F}" dt="2021-04-01T13:14:46.724" v="66" actId="255"/>
          <ac:spMkLst>
            <pc:docMk/>
            <pc:sldMk cId="3125165435" sldId="282"/>
            <ac:spMk id="4" creationId="{411ACB10-0F33-49C5-BE03-466C24B48B66}"/>
          </ac:spMkLst>
        </pc:spChg>
      </pc:sldChg>
      <pc:sldChg chg="modSp mod">
        <pc:chgData name="Sheerah Neal" userId="8a543c5ab039d24d" providerId="LiveId" clId="{1D442DD8-A94F-4EBE-B6E4-65CD22430A5F}" dt="2021-04-01T13:14:58.394" v="68" actId="255"/>
        <pc:sldMkLst>
          <pc:docMk/>
          <pc:sldMk cId="3874500834" sldId="283"/>
        </pc:sldMkLst>
        <pc:spChg chg="mod">
          <ac:chgData name="Sheerah Neal" userId="8a543c5ab039d24d" providerId="LiveId" clId="{1D442DD8-A94F-4EBE-B6E4-65CD22430A5F}" dt="2021-04-01T13:14:58.394" v="68" actId="255"/>
          <ac:spMkLst>
            <pc:docMk/>
            <pc:sldMk cId="3874500834" sldId="283"/>
            <ac:spMk id="3" creationId="{754C77B6-8798-485B-95F0-6002303548C8}"/>
          </ac:spMkLst>
        </pc:spChg>
      </pc:sldChg>
      <pc:sldChg chg="modSp mod">
        <pc:chgData name="Sheerah Neal" userId="8a543c5ab039d24d" providerId="LiveId" clId="{1D442DD8-A94F-4EBE-B6E4-65CD22430A5F}" dt="2021-04-01T16:40:47.792" v="503" actId="20577"/>
        <pc:sldMkLst>
          <pc:docMk/>
          <pc:sldMk cId="72460468" sldId="284"/>
        </pc:sldMkLst>
        <pc:spChg chg="mod">
          <ac:chgData name="Sheerah Neal" userId="8a543c5ab039d24d" providerId="LiveId" clId="{1D442DD8-A94F-4EBE-B6E4-65CD22430A5F}" dt="2021-04-01T13:10:41.534" v="31" actId="255"/>
          <ac:spMkLst>
            <pc:docMk/>
            <pc:sldMk cId="72460468" sldId="284"/>
            <ac:spMk id="3" creationId="{4968CA3A-9E8C-4330-9FA1-456E7A56E815}"/>
          </ac:spMkLst>
        </pc:spChg>
        <pc:spChg chg="mod">
          <ac:chgData name="Sheerah Neal" userId="8a543c5ab039d24d" providerId="LiveId" clId="{1D442DD8-A94F-4EBE-B6E4-65CD22430A5F}" dt="2021-04-01T16:40:47.792" v="503" actId="20577"/>
          <ac:spMkLst>
            <pc:docMk/>
            <pc:sldMk cId="72460468" sldId="284"/>
            <ac:spMk id="10" creationId="{1EF5B22C-2592-C543-B5E6-CA02BCDB82AE}"/>
          </ac:spMkLst>
        </pc:spChg>
        <pc:graphicFrameChg chg="mod">
          <ac:chgData name="Sheerah Neal" userId="8a543c5ab039d24d" providerId="LiveId" clId="{1D442DD8-A94F-4EBE-B6E4-65CD22430A5F}" dt="2021-04-01T16:40:10.050" v="451" actId="20577"/>
          <ac:graphicFrameMkLst>
            <pc:docMk/>
            <pc:sldMk cId="72460468" sldId="284"/>
            <ac:graphicFrameMk id="4" creationId="{4FFDC507-F6C9-7447-A922-FAD8948596AA}"/>
          </ac:graphicFrameMkLst>
        </pc:graphicFrameChg>
      </pc:sldChg>
      <pc:sldChg chg="modSp mod">
        <pc:chgData name="Sheerah Neal" userId="8a543c5ab039d24d" providerId="LiveId" clId="{1D442DD8-A94F-4EBE-B6E4-65CD22430A5F}" dt="2021-04-01T14:32:27.935" v="360" actId="20577"/>
        <pc:sldMkLst>
          <pc:docMk/>
          <pc:sldMk cId="791790476" sldId="285"/>
        </pc:sldMkLst>
        <pc:spChg chg="mod">
          <ac:chgData name="Sheerah Neal" userId="8a543c5ab039d24d" providerId="LiveId" clId="{1D442DD8-A94F-4EBE-B6E4-65CD22430A5F}" dt="2021-04-01T14:32:27.935" v="360" actId="20577"/>
          <ac:spMkLst>
            <pc:docMk/>
            <pc:sldMk cId="791790476" sldId="285"/>
            <ac:spMk id="2" creationId="{96F69612-FFC2-4BE1-86A3-99AF13E59C59}"/>
          </ac:spMkLst>
        </pc:spChg>
        <pc:spChg chg="mod">
          <ac:chgData name="Sheerah Neal" userId="8a543c5ab039d24d" providerId="LiveId" clId="{1D442DD8-A94F-4EBE-B6E4-65CD22430A5F}" dt="2021-04-01T13:10:55.264" v="33" actId="255"/>
          <ac:spMkLst>
            <pc:docMk/>
            <pc:sldMk cId="791790476" sldId="285"/>
            <ac:spMk id="3" creationId="{820319CF-237F-4A15-99CA-1F5193D6655F}"/>
          </ac:spMkLst>
        </pc:spChg>
      </pc:sldChg>
      <pc:sldChg chg="modSp mod">
        <pc:chgData name="Sheerah Neal" userId="8a543c5ab039d24d" providerId="LiveId" clId="{1D442DD8-A94F-4EBE-B6E4-65CD22430A5F}" dt="2021-04-01T16:46:11.442" v="648" actId="20577"/>
        <pc:sldMkLst>
          <pc:docMk/>
          <pc:sldMk cId="2435364285" sldId="286"/>
        </pc:sldMkLst>
        <pc:spChg chg="mod">
          <ac:chgData name="Sheerah Neal" userId="8a543c5ab039d24d" providerId="LiveId" clId="{1D442DD8-A94F-4EBE-B6E4-65CD22430A5F}" dt="2021-04-01T13:11:42.654" v="39" actId="255"/>
          <ac:spMkLst>
            <pc:docMk/>
            <pc:sldMk cId="2435364285" sldId="286"/>
            <ac:spMk id="3" creationId="{16FE8D8F-BF64-44F6-872B-AB9C7667C4F9}"/>
          </ac:spMkLst>
        </pc:spChg>
        <pc:spChg chg="mod">
          <ac:chgData name="Sheerah Neal" userId="8a543c5ab039d24d" providerId="LiveId" clId="{1D442DD8-A94F-4EBE-B6E4-65CD22430A5F}" dt="2021-04-01T16:46:11.442" v="648" actId="20577"/>
          <ac:spMkLst>
            <pc:docMk/>
            <pc:sldMk cId="2435364285" sldId="286"/>
            <ac:spMk id="11" creationId="{2FFE2738-FDE1-544C-AE05-70F2C97C160F}"/>
          </ac:spMkLst>
        </pc:spChg>
      </pc:sldChg>
      <pc:sldChg chg="modSp mod">
        <pc:chgData name="Sheerah Neal" userId="8a543c5ab039d24d" providerId="LiveId" clId="{1D442DD8-A94F-4EBE-B6E4-65CD22430A5F}" dt="2021-04-01T13:11:57.174" v="41" actId="255"/>
        <pc:sldMkLst>
          <pc:docMk/>
          <pc:sldMk cId="466016393" sldId="287"/>
        </pc:sldMkLst>
        <pc:spChg chg="mod">
          <ac:chgData name="Sheerah Neal" userId="8a543c5ab039d24d" providerId="LiveId" clId="{1D442DD8-A94F-4EBE-B6E4-65CD22430A5F}" dt="2021-04-01T13:11:57.174" v="41" actId="255"/>
          <ac:spMkLst>
            <pc:docMk/>
            <pc:sldMk cId="466016393" sldId="287"/>
            <ac:spMk id="3" creationId="{BD5AE6B9-EC64-452A-A5B3-D8BB0554E0B9}"/>
          </ac:spMkLst>
        </pc:spChg>
      </pc:sldChg>
      <pc:sldChg chg="modSp mod">
        <pc:chgData name="Sheerah Neal" userId="8a543c5ab039d24d" providerId="LiveId" clId="{1D442DD8-A94F-4EBE-B6E4-65CD22430A5F}" dt="2021-04-01T16:53:23.487" v="888" actId="20577"/>
        <pc:sldMkLst>
          <pc:docMk/>
          <pc:sldMk cId="1945035327" sldId="288"/>
        </pc:sldMkLst>
        <pc:spChg chg="mod">
          <ac:chgData name="Sheerah Neal" userId="8a543c5ab039d24d" providerId="LiveId" clId="{1D442DD8-A94F-4EBE-B6E4-65CD22430A5F}" dt="2021-04-01T13:12:09.164" v="43" actId="255"/>
          <ac:spMkLst>
            <pc:docMk/>
            <pc:sldMk cId="1945035327" sldId="288"/>
            <ac:spMk id="3" creationId="{5B67C8AA-8453-4293-A997-11E4E9187797}"/>
          </ac:spMkLst>
        </pc:spChg>
        <pc:graphicFrameChg chg="mod">
          <ac:chgData name="Sheerah Neal" userId="8a543c5ab039d24d" providerId="LiveId" clId="{1D442DD8-A94F-4EBE-B6E4-65CD22430A5F}" dt="2021-04-01T16:53:23.487" v="888" actId="20577"/>
          <ac:graphicFrameMkLst>
            <pc:docMk/>
            <pc:sldMk cId="1945035327" sldId="288"/>
            <ac:graphicFrameMk id="5" creationId="{9FE86D16-271E-B346-BA16-A31589DBD35B}"/>
          </ac:graphicFrameMkLst>
        </pc:graphicFrameChg>
      </pc:sldChg>
    </pc:docChg>
  </pc:docChgLst>
</pc:chgInfo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360AE2-8E4A-496B-955C-E8710C2C2743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4FE0306-A0A8-4D68-B0E1-54B3404FC318}">
      <dgm:prSet/>
      <dgm:spPr>
        <a:solidFill>
          <a:srgbClr val="0079F2">
            <a:alpha val="49804"/>
          </a:srgbClr>
        </a:solidFill>
      </dgm:spPr>
      <dgm:t>
        <a:bodyPr/>
        <a:lstStyle/>
        <a:p>
          <a:r>
            <a:rPr lang="en-US" b="1" dirty="0">
              <a:effectLst>
                <a:outerShdw blurRad="50800" dist="50800" dir="5400000" algn="ctr" rotWithShape="0">
                  <a:schemeClr val="accent5">
                    <a:lumMod val="75000"/>
                  </a:schemeClr>
                </a:outerShdw>
              </a:effectLst>
            </a:rPr>
            <a:t>Research is a systematic process where each step informs the next.</a:t>
          </a:r>
          <a:endParaRPr lang="en-US" dirty="0">
            <a:effectLst>
              <a:outerShdw blurRad="50800" dist="50800" dir="5400000" algn="ctr" rotWithShape="0">
                <a:schemeClr val="accent5">
                  <a:lumMod val="75000"/>
                </a:schemeClr>
              </a:outerShdw>
            </a:effectLst>
          </a:endParaRPr>
        </a:p>
      </dgm:t>
    </dgm:pt>
    <dgm:pt modelId="{869A1F54-5503-4FE3-AC4C-E5CF72167C22}" type="parTrans" cxnId="{EA6DC3B7-5E6D-4E58-A692-25660E90D62B}">
      <dgm:prSet/>
      <dgm:spPr/>
      <dgm:t>
        <a:bodyPr/>
        <a:lstStyle/>
        <a:p>
          <a:endParaRPr lang="en-US"/>
        </a:p>
      </dgm:t>
    </dgm:pt>
    <dgm:pt modelId="{CE40B1E6-BCDE-480B-BDE2-D9660D8E0A16}" type="sibTrans" cxnId="{EA6DC3B7-5E6D-4E58-A692-25660E90D62B}">
      <dgm:prSet/>
      <dgm:spPr/>
      <dgm:t>
        <a:bodyPr/>
        <a:lstStyle/>
        <a:p>
          <a:endParaRPr lang="en-US"/>
        </a:p>
      </dgm:t>
    </dgm:pt>
    <dgm:pt modelId="{9F227322-036B-4FFE-BD0A-E0EA789C43C9}" type="pres">
      <dgm:prSet presAssocID="{72360AE2-8E4A-496B-955C-E8710C2C2743}" presName="compositeShape" presStyleCnt="0">
        <dgm:presLayoutVars>
          <dgm:chMax val="7"/>
          <dgm:dir/>
          <dgm:resizeHandles val="exact"/>
        </dgm:presLayoutVars>
      </dgm:prSet>
      <dgm:spPr/>
    </dgm:pt>
    <dgm:pt modelId="{F8522AF1-AF91-4078-93CD-E79D8C5E4C4E}" type="pres">
      <dgm:prSet presAssocID="{44FE0306-A0A8-4D68-B0E1-54B3404FC318}" presName="circ1TxSh" presStyleLbl="vennNode1" presStyleIdx="0" presStyleCnt="1"/>
      <dgm:spPr/>
    </dgm:pt>
  </dgm:ptLst>
  <dgm:cxnLst>
    <dgm:cxn modelId="{A1988627-6B9A-4FBC-95B6-C8F70EDE50A6}" type="presOf" srcId="{72360AE2-8E4A-496B-955C-E8710C2C2743}" destId="{9F227322-036B-4FFE-BD0A-E0EA789C43C9}" srcOrd="0" destOrd="0" presId="urn:microsoft.com/office/officeart/2005/8/layout/venn1"/>
    <dgm:cxn modelId="{F49D1454-DF5E-4F9B-A333-2133C012EEE5}" type="presOf" srcId="{44FE0306-A0A8-4D68-B0E1-54B3404FC318}" destId="{F8522AF1-AF91-4078-93CD-E79D8C5E4C4E}" srcOrd="0" destOrd="0" presId="urn:microsoft.com/office/officeart/2005/8/layout/venn1"/>
    <dgm:cxn modelId="{EA6DC3B7-5E6D-4E58-A692-25660E90D62B}" srcId="{72360AE2-8E4A-496B-955C-E8710C2C2743}" destId="{44FE0306-A0A8-4D68-B0E1-54B3404FC318}" srcOrd="0" destOrd="0" parTransId="{869A1F54-5503-4FE3-AC4C-E5CF72167C22}" sibTransId="{CE40B1E6-BCDE-480B-BDE2-D9660D8E0A16}"/>
    <dgm:cxn modelId="{A9B48431-CCA5-470A-AEFE-DF9160A118C0}" type="presParOf" srcId="{9F227322-036B-4FFE-BD0A-E0EA789C43C9}" destId="{F8522AF1-AF91-4078-93CD-E79D8C5E4C4E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1BD9444-E335-F642-94D2-28F59EE5403C}" type="doc">
      <dgm:prSet loTypeId="urn:microsoft.com/office/officeart/2008/layout/Lin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803CB4FD-703D-7248-9A93-A460F2E00699}">
      <dgm:prSet phldrT="[Text]"/>
      <dgm:spPr/>
      <dgm:t>
        <a:bodyPr/>
        <a:lstStyle/>
        <a:p>
          <a:endParaRPr lang="en-US" dirty="0"/>
        </a:p>
      </dgm:t>
    </dgm:pt>
    <dgm:pt modelId="{77F2F2B1-182A-8C4E-BFBC-C1A5C309E656}" type="parTrans" cxnId="{C44776D7-2FB5-7240-A8EC-554D32913CA3}">
      <dgm:prSet/>
      <dgm:spPr/>
      <dgm:t>
        <a:bodyPr/>
        <a:lstStyle/>
        <a:p>
          <a:endParaRPr lang="en-US"/>
        </a:p>
      </dgm:t>
    </dgm:pt>
    <dgm:pt modelId="{407A4CE9-0E50-0C4E-A335-B224A03FE95A}" type="sibTrans" cxnId="{C44776D7-2FB5-7240-A8EC-554D32913CA3}">
      <dgm:prSet/>
      <dgm:spPr/>
      <dgm:t>
        <a:bodyPr/>
        <a:lstStyle/>
        <a:p>
          <a:endParaRPr lang="en-US"/>
        </a:p>
      </dgm:t>
    </dgm:pt>
    <dgm:pt modelId="{9B553D69-802D-474E-91A1-453EB8CF4C9A}">
      <dgm:prSet phldrT="[Text]"/>
      <dgm:spPr/>
      <dgm:t>
        <a:bodyPr/>
        <a:lstStyle/>
        <a:p>
          <a:r>
            <a:rPr lang="en-US" i="1" dirty="0"/>
            <a:t>Journal Articles</a:t>
          </a:r>
        </a:p>
      </dgm:t>
    </dgm:pt>
    <dgm:pt modelId="{330622BE-7725-134B-A6BC-438BB7C764FE}" type="parTrans" cxnId="{CC57880A-5EC0-3245-B417-32674C8DA0B4}">
      <dgm:prSet/>
      <dgm:spPr/>
      <dgm:t>
        <a:bodyPr/>
        <a:lstStyle/>
        <a:p>
          <a:endParaRPr lang="en-US"/>
        </a:p>
      </dgm:t>
    </dgm:pt>
    <dgm:pt modelId="{785FF479-7807-9343-B9BE-5CC989DBD1EE}" type="sibTrans" cxnId="{CC57880A-5EC0-3245-B417-32674C8DA0B4}">
      <dgm:prSet/>
      <dgm:spPr/>
      <dgm:t>
        <a:bodyPr/>
        <a:lstStyle/>
        <a:p>
          <a:endParaRPr lang="en-US"/>
        </a:p>
      </dgm:t>
    </dgm:pt>
    <dgm:pt modelId="{25648468-2A6E-0248-BC44-867FBE7CEB80}">
      <dgm:prSet phldrT="[Text]"/>
      <dgm:spPr/>
      <dgm:t>
        <a:bodyPr/>
        <a:lstStyle/>
        <a:p>
          <a:endParaRPr lang="en-US" dirty="0"/>
        </a:p>
      </dgm:t>
    </dgm:pt>
    <dgm:pt modelId="{20A139F6-0A81-CD46-B54F-EBA0FFDDD92C}" type="parTrans" cxnId="{C59FD7E7-9047-E84E-82BC-7AFFA81752AB}">
      <dgm:prSet/>
      <dgm:spPr/>
      <dgm:t>
        <a:bodyPr/>
        <a:lstStyle/>
        <a:p>
          <a:endParaRPr lang="en-US"/>
        </a:p>
      </dgm:t>
    </dgm:pt>
    <dgm:pt modelId="{F0CF1D70-76D1-B74F-BF43-B57234959930}" type="sibTrans" cxnId="{C59FD7E7-9047-E84E-82BC-7AFFA81752AB}">
      <dgm:prSet/>
      <dgm:spPr/>
      <dgm:t>
        <a:bodyPr/>
        <a:lstStyle/>
        <a:p>
          <a:endParaRPr lang="en-US"/>
        </a:p>
      </dgm:t>
    </dgm:pt>
    <dgm:pt modelId="{DE1D7EE8-04C3-A34C-A73F-1E63238B3B47}">
      <dgm:prSet phldrT="[Text]"/>
      <dgm:spPr/>
      <dgm:t>
        <a:bodyPr/>
        <a:lstStyle/>
        <a:p>
          <a:r>
            <a:rPr lang="en-US" i="1" dirty="0"/>
            <a:t>Textbooks Or Other Professional Texts</a:t>
          </a:r>
        </a:p>
      </dgm:t>
    </dgm:pt>
    <dgm:pt modelId="{5732E5CD-A237-A34A-8C36-CDBF1AB95DFC}" type="parTrans" cxnId="{B7D02221-937F-4541-9BFC-1C731C544668}">
      <dgm:prSet/>
      <dgm:spPr/>
      <dgm:t>
        <a:bodyPr/>
        <a:lstStyle/>
        <a:p>
          <a:endParaRPr lang="en-US"/>
        </a:p>
      </dgm:t>
    </dgm:pt>
    <dgm:pt modelId="{E715CB6B-83E0-3749-B2D0-171EA02B4C6A}" type="sibTrans" cxnId="{B7D02221-937F-4541-9BFC-1C731C544668}">
      <dgm:prSet/>
      <dgm:spPr/>
      <dgm:t>
        <a:bodyPr/>
        <a:lstStyle/>
        <a:p>
          <a:endParaRPr lang="en-US"/>
        </a:p>
      </dgm:t>
    </dgm:pt>
    <dgm:pt modelId="{7B8A7C3D-26D9-844D-98C0-6BD61E766434}">
      <dgm:prSet phldrT="[Text]"/>
      <dgm:spPr/>
      <dgm:t>
        <a:bodyPr/>
        <a:lstStyle/>
        <a:p>
          <a:endParaRPr lang="en-US" dirty="0"/>
        </a:p>
      </dgm:t>
    </dgm:pt>
    <dgm:pt modelId="{CF4BBE7F-BFE3-B747-AC21-74C97ACF6070}" type="parTrans" cxnId="{793F06AE-98D2-CE4A-B9C3-902DB2868170}">
      <dgm:prSet/>
      <dgm:spPr/>
      <dgm:t>
        <a:bodyPr/>
        <a:lstStyle/>
        <a:p>
          <a:endParaRPr lang="en-US"/>
        </a:p>
      </dgm:t>
    </dgm:pt>
    <dgm:pt modelId="{8DD4765A-2E74-9549-ADC2-4EC1281696CB}" type="sibTrans" cxnId="{793F06AE-98D2-CE4A-B9C3-902DB2868170}">
      <dgm:prSet/>
      <dgm:spPr/>
      <dgm:t>
        <a:bodyPr/>
        <a:lstStyle/>
        <a:p>
          <a:endParaRPr lang="en-US"/>
        </a:p>
      </dgm:t>
    </dgm:pt>
    <dgm:pt modelId="{8BCC9806-28D6-9947-BF48-999514C3934F}">
      <dgm:prSet phldrT="[Text]"/>
      <dgm:spPr/>
      <dgm:t>
        <a:bodyPr/>
        <a:lstStyle/>
        <a:p>
          <a:r>
            <a:rPr lang="en-US" i="1" dirty="0"/>
            <a:t>Websites	</a:t>
          </a:r>
        </a:p>
      </dgm:t>
    </dgm:pt>
    <dgm:pt modelId="{047A8FFC-1231-E546-B8BA-9CE259A6BA91}" type="parTrans" cxnId="{043E3BE0-307A-6444-AC16-EFB50D3A3BD3}">
      <dgm:prSet/>
      <dgm:spPr/>
      <dgm:t>
        <a:bodyPr/>
        <a:lstStyle/>
        <a:p>
          <a:endParaRPr lang="en-US"/>
        </a:p>
      </dgm:t>
    </dgm:pt>
    <dgm:pt modelId="{9DF09C8F-AFDC-5D4A-A874-8433562CCBE9}" type="sibTrans" cxnId="{043E3BE0-307A-6444-AC16-EFB50D3A3BD3}">
      <dgm:prSet/>
      <dgm:spPr/>
      <dgm:t>
        <a:bodyPr/>
        <a:lstStyle/>
        <a:p>
          <a:endParaRPr lang="en-US"/>
        </a:p>
      </dgm:t>
    </dgm:pt>
    <dgm:pt modelId="{8CC93B15-10B6-ED4F-A600-0FF40E700931}" type="pres">
      <dgm:prSet presAssocID="{71BD9444-E335-F642-94D2-28F59EE5403C}" presName="vert0" presStyleCnt="0">
        <dgm:presLayoutVars>
          <dgm:dir/>
          <dgm:animOne val="branch"/>
          <dgm:animLvl val="lvl"/>
        </dgm:presLayoutVars>
      </dgm:prSet>
      <dgm:spPr/>
    </dgm:pt>
    <dgm:pt modelId="{5FCFD108-2FFA-CD4B-9207-CE08A37EF1C9}" type="pres">
      <dgm:prSet presAssocID="{803CB4FD-703D-7248-9A93-A460F2E00699}" presName="thickLine" presStyleLbl="alignNode1" presStyleIdx="0" presStyleCnt="3"/>
      <dgm:spPr/>
    </dgm:pt>
    <dgm:pt modelId="{66F1445C-47DB-AA45-A4BF-2BBFBD79DAA4}" type="pres">
      <dgm:prSet presAssocID="{803CB4FD-703D-7248-9A93-A460F2E00699}" presName="horz1" presStyleCnt="0"/>
      <dgm:spPr/>
    </dgm:pt>
    <dgm:pt modelId="{C27D1850-53DF-E446-B09D-15B26D49E389}" type="pres">
      <dgm:prSet presAssocID="{803CB4FD-703D-7248-9A93-A460F2E00699}" presName="tx1" presStyleLbl="revTx" presStyleIdx="0" presStyleCnt="6"/>
      <dgm:spPr/>
    </dgm:pt>
    <dgm:pt modelId="{7BE29C5E-859B-6D4E-BFA7-B47F963A3D73}" type="pres">
      <dgm:prSet presAssocID="{803CB4FD-703D-7248-9A93-A460F2E00699}" presName="vert1" presStyleCnt="0"/>
      <dgm:spPr/>
    </dgm:pt>
    <dgm:pt modelId="{ECCCDFAE-A583-0845-8A95-1D318829507C}" type="pres">
      <dgm:prSet presAssocID="{9B553D69-802D-474E-91A1-453EB8CF4C9A}" presName="vertSpace2a" presStyleCnt="0"/>
      <dgm:spPr/>
    </dgm:pt>
    <dgm:pt modelId="{869E70CB-AD47-B345-B3DA-60F24FEC05CD}" type="pres">
      <dgm:prSet presAssocID="{9B553D69-802D-474E-91A1-453EB8CF4C9A}" presName="horz2" presStyleCnt="0"/>
      <dgm:spPr/>
    </dgm:pt>
    <dgm:pt modelId="{97676BAD-C5E6-4F49-9C74-216640442012}" type="pres">
      <dgm:prSet presAssocID="{9B553D69-802D-474E-91A1-453EB8CF4C9A}" presName="horzSpace2" presStyleCnt="0"/>
      <dgm:spPr/>
    </dgm:pt>
    <dgm:pt modelId="{DDF2FF36-8093-F841-9C51-D22B03F52B23}" type="pres">
      <dgm:prSet presAssocID="{9B553D69-802D-474E-91A1-453EB8CF4C9A}" presName="tx2" presStyleLbl="revTx" presStyleIdx="1" presStyleCnt="6"/>
      <dgm:spPr/>
    </dgm:pt>
    <dgm:pt modelId="{5F5455BE-A64B-A74A-89E3-26196F343F75}" type="pres">
      <dgm:prSet presAssocID="{9B553D69-802D-474E-91A1-453EB8CF4C9A}" presName="vert2" presStyleCnt="0"/>
      <dgm:spPr/>
    </dgm:pt>
    <dgm:pt modelId="{8207FA7B-9389-A842-9550-0EB270440087}" type="pres">
      <dgm:prSet presAssocID="{9B553D69-802D-474E-91A1-453EB8CF4C9A}" presName="thinLine2b" presStyleLbl="callout" presStyleIdx="0" presStyleCnt="3"/>
      <dgm:spPr/>
    </dgm:pt>
    <dgm:pt modelId="{F7017E28-2D6B-F946-9D60-BD5B7EAB25D9}" type="pres">
      <dgm:prSet presAssocID="{9B553D69-802D-474E-91A1-453EB8CF4C9A}" presName="vertSpace2b" presStyleCnt="0"/>
      <dgm:spPr/>
    </dgm:pt>
    <dgm:pt modelId="{BF16376C-2ADD-1F48-ADBD-DED8910E2431}" type="pres">
      <dgm:prSet presAssocID="{25648468-2A6E-0248-BC44-867FBE7CEB80}" presName="thickLine" presStyleLbl="alignNode1" presStyleIdx="1" presStyleCnt="3"/>
      <dgm:spPr/>
    </dgm:pt>
    <dgm:pt modelId="{C61C9775-D5CD-2C44-AB18-DC28EF3D1739}" type="pres">
      <dgm:prSet presAssocID="{25648468-2A6E-0248-BC44-867FBE7CEB80}" presName="horz1" presStyleCnt="0"/>
      <dgm:spPr/>
    </dgm:pt>
    <dgm:pt modelId="{E8FB47C3-6AE9-1F4F-9062-E25AAFDD27CF}" type="pres">
      <dgm:prSet presAssocID="{25648468-2A6E-0248-BC44-867FBE7CEB80}" presName="tx1" presStyleLbl="revTx" presStyleIdx="2" presStyleCnt="6"/>
      <dgm:spPr/>
    </dgm:pt>
    <dgm:pt modelId="{92D86C78-A246-5548-9903-8FC88A9777A0}" type="pres">
      <dgm:prSet presAssocID="{25648468-2A6E-0248-BC44-867FBE7CEB80}" presName="vert1" presStyleCnt="0"/>
      <dgm:spPr/>
    </dgm:pt>
    <dgm:pt modelId="{13148609-4EF1-FA45-9A60-0E3AB961B2EA}" type="pres">
      <dgm:prSet presAssocID="{DE1D7EE8-04C3-A34C-A73F-1E63238B3B47}" presName="vertSpace2a" presStyleCnt="0"/>
      <dgm:spPr/>
    </dgm:pt>
    <dgm:pt modelId="{3F265692-154A-6D4A-AB79-E01BE3147781}" type="pres">
      <dgm:prSet presAssocID="{DE1D7EE8-04C3-A34C-A73F-1E63238B3B47}" presName="horz2" presStyleCnt="0"/>
      <dgm:spPr/>
    </dgm:pt>
    <dgm:pt modelId="{95A6E6D2-F031-C348-AEAA-35A58EF3A9E6}" type="pres">
      <dgm:prSet presAssocID="{DE1D7EE8-04C3-A34C-A73F-1E63238B3B47}" presName="horzSpace2" presStyleCnt="0"/>
      <dgm:spPr/>
    </dgm:pt>
    <dgm:pt modelId="{799B9FDC-423A-584F-80CC-E38E3DCC6F20}" type="pres">
      <dgm:prSet presAssocID="{DE1D7EE8-04C3-A34C-A73F-1E63238B3B47}" presName="tx2" presStyleLbl="revTx" presStyleIdx="3" presStyleCnt="6"/>
      <dgm:spPr/>
    </dgm:pt>
    <dgm:pt modelId="{3048A62B-F96E-9944-9311-24053D199D1F}" type="pres">
      <dgm:prSet presAssocID="{DE1D7EE8-04C3-A34C-A73F-1E63238B3B47}" presName="vert2" presStyleCnt="0"/>
      <dgm:spPr/>
    </dgm:pt>
    <dgm:pt modelId="{010B80F4-789D-D54F-A921-24348B7E2CD4}" type="pres">
      <dgm:prSet presAssocID="{DE1D7EE8-04C3-A34C-A73F-1E63238B3B47}" presName="thinLine2b" presStyleLbl="callout" presStyleIdx="1" presStyleCnt="3"/>
      <dgm:spPr/>
    </dgm:pt>
    <dgm:pt modelId="{4E74EF18-F299-9D46-A913-66C53A1DBAA7}" type="pres">
      <dgm:prSet presAssocID="{DE1D7EE8-04C3-A34C-A73F-1E63238B3B47}" presName="vertSpace2b" presStyleCnt="0"/>
      <dgm:spPr/>
    </dgm:pt>
    <dgm:pt modelId="{0E032497-0080-7344-B763-80432CA23725}" type="pres">
      <dgm:prSet presAssocID="{7B8A7C3D-26D9-844D-98C0-6BD61E766434}" presName="thickLine" presStyleLbl="alignNode1" presStyleIdx="2" presStyleCnt="3"/>
      <dgm:spPr/>
    </dgm:pt>
    <dgm:pt modelId="{9BEFA979-E52B-9348-94E9-07B57502CC8E}" type="pres">
      <dgm:prSet presAssocID="{7B8A7C3D-26D9-844D-98C0-6BD61E766434}" presName="horz1" presStyleCnt="0"/>
      <dgm:spPr/>
    </dgm:pt>
    <dgm:pt modelId="{08C0220C-FE57-724B-A407-383EC4452C8A}" type="pres">
      <dgm:prSet presAssocID="{7B8A7C3D-26D9-844D-98C0-6BD61E766434}" presName="tx1" presStyleLbl="revTx" presStyleIdx="4" presStyleCnt="6"/>
      <dgm:spPr/>
    </dgm:pt>
    <dgm:pt modelId="{112723C3-FD9C-744B-B3C9-3CE4F9EB3528}" type="pres">
      <dgm:prSet presAssocID="{7B8A7C3D-26D9-844D-98C0-6BD61E766434}" presName="vert1" presStyleCnt="0"/>
      <dgm:spPr/>
    </dgm:pt>
    <dgm:pt modelId="{0D32888B-DE7F-9B4E-88E7-7FDF2073084C}" type="pres">
      <dgm:prSet presAssocID="{8BCC9806-28D6-9947-BF48-999514C3934F}" presName="vertSpace2a" presStyleCnt="0"/>
      <dgm:spPr/>
    </dgm:pt>
    <dgm:pt modelId="{9D622ABC-38B1-8F48-8E7C-345F2C88E527}" type="pres">
      <dgm:prSet presAssocID="{8BCC9806-28D6-9947-BF48-999514C3934F}" presName="horz2" presStyleCnt="0"/>
      <dgm:spPr/>
    </dgm:pt>
    <dgm:pt modelId="{338BE4A0-4F77-6842-9B46-9F7DF11CD83F}" type="pres">
      <dgm:prSet presAssocID="{8BCC9806-28D6-9947-BF48-999514C3934F}" presName="horzSpace2" presStyleCnt="0"/>
      <dgm:spPr/>
    </dgm:pt>
    <dgm:pt modelId="{8F8460A9-0E1C-8843-9DBB-D54526BB1A5C}" type="pres">
      <dgm:prSet presAssocID="{8BCC9806-28D6-9947-BF48-999514C3934F}" presName="tx2" presStyleLbl="revTx" presStyleIdx="5" presStyleCnt="6"/>
      <dgm:spPr/>
    </dgm:pt>
    <dgm:pt modelId="{97C97358-CF8B-724A-950E-342314D819E9}" type="pres">
      <dgm:prSet presAssocID="{8BCC9806-28D6-9947-BF48-999514C3934F}" presName="vert2" presStyleCnt="0"/>
      <dgm:spPr/>
    </dgm:pt>
    <dgm:pt modelId="{8DA9267C-32D1-4245-8BE3-6B0D77550633}" type="pres">
      <dgm:prSet presAssocID="{8BCC9806-28D6-9947-BF48-999514C3934F}" presName="thinLine2b" presStyleLbl="callout" presStyleIdx="2" presStyleCnt="3"/>
      <dgm:spPr/>
    </dgm:pt>
    <dgm:pt modelId="{267C32E2-0A66-414F-86A4-709961CBE3FF}" type="pres">
      <dgm:prSet presAssocID="{8BCC9806-28D6-9947-BF48-999514C3934F}" presName="vertSpace2b" presStyleCnt="0"/>
      <dgm:spPr/>
    </dgm:pt>
  </dgm:ptLst>
  <dgm:cxnLst>
    <dgm:cxn modelId="{CC57880A-5EC0-3245-B417-32674C8DA0B4}" srcId="{803CB4FD-703D-7248-9A93-A460F2E00699}" destId="{9B553D69-802D-474E-91A1-453EB8CF4C9A}" srcOrd="0" destOrd="0" parTransId="{330622BE-7725-134B-A6BC-438BB7C764FE}" sibTransId="{785FF479-7807-9343-B9BE-5CC989DBD1EE}"/>
    <dgm:cxn modelId="{0AB0391F-F623-FA42-B30F-8C48AAD4A463}" type="presOf" srcId="{8BCC9806-28D6-9947-BF48-999514C3934F}" destId="{8F8460A9-0E1C-8843-9DBB-D54526BB1A5C}" srcOrd="0" destOrd="0" presId="urn:microsoft.com/office/officeart/2008/layout/LinedList"/>
    <dgm:cxn modelId="{B7D02221-937F-4541-9BFC-1C731C544668}" srcId="{25648468-2A6E-0248-BC44-867FBE7CEB80}" destId="{DE1D7EE8-04C3-A34C-A73F-1E63238B3B47}" srcOrd="0" destOrd="0" parTransId="{5732E5CD-A237-A34A-8C36-CDBF1AB95DFC}" sibTransId="{E715CB6B-83E0-3749-B2D0-171EA02B4C6A}"/>
    <dgm:cxn modelId="{ED8B7288-3369-5947-ABF1-10E5D630549B}" type="presOf" srcId="{9B553D69-802D-474E-91A1-453EB8CF4C9A}" destId="{DDF2FF36-8093-F841-9C51-D22B03F52B23}" srcOrd="0" destOrd="0" presId="urn:microsoft.com/office/officeart/2008/layout/LinedList"/>
    <dgm:cxn modelId="{D0A90A95-9845-FA49-A217-371731DF04CB}" type="presOf" srcId="{803CB4FD-703D-7248-9A93-A460F2E00699}" destId="{C27D1850-53DF-E446-B09D-15B26D49E389}" srcOrd="0" destOrd="0" presId="urn:microsoft.com/office/officeart/2008/layout/LinedList"/>
    <dgm:cxn modelId="{E30871AD-DEAA-464C-A935-36097DC07B96}" type="presOf" srcId="{7B8A7C3D-26D9-844D-98C0-6BD61E766434}" destId="{08C0220C-FE57-724B-A407-383EC4452C8A}" srcOrd="0" destOrd="0" presId="urn:microsoft.com/office/officeart/2008/layout/LinedList"/>
    <dgm:cxn modelId="{793F06AE-98D2-CE4A-B9C3-902DB2868170}" srcId="{71BD9444-E335-F642-94D2-28F59EE5403C}" destId="{7B8A7C3D-26D9-844D-98C0-6BD61E766434}" srcOrd="2" destOrd="0" parTransId="{CF4BBE7F-BFE3-B747-AC21-74C97ACF6070}" sibTransId="{8DD4765A-2E74-9549-ADC2-4EC1281696CB}"/>
    <dgm:cxn modelId="{4121CCAE-227D-F347-ACC5-F7F7493DD5F9}" type="presOf" srcId="{DE1D7EE8-04C3-A34C-A73F-1E63238B3B47}" destId="{799B9FDC-423A-584F-80CC-E38E3DCC6F20}" srcOrd="0" destOrd="0" presId="urn:microsoft.com/office/officeart/2008/layout/LinedList"/>
    <dgm:cxn modelId="{0F01E0C5-7E7E-0F47-95BD-64CFA032A6B1}" type="presOf" srcId="{25648468-2A6E-0248-BC44-867FBE7CEB80}" destId="{E8FB47C3-6AE9-1F4F-9062-E25AAFDD27CF}" srcOrd="0" destOrd="0" presId="urn:microsoft.com/office/officeart/2008/layout/LinedList"/>
    <dgm:cxn modelId="{C44776D7-2FB5-7240-A8EC-554D32913CA3}" srcId="{71BD9444-E335-F642-94D2-28F59EE5403C}" destId="{803CB4FD-703D-7248-9A93-A460F2E00699}" srcOrd="0" destOrd="0" parTransId="{77F2F2B1-182A-8C4E-BFBC-C1A5C309E656}" sibTransId="{407A4CE9-0E50-0C4E-A335-B224A03FE95A}"/>
    <dgm:cxn modelId="{62A1BADF-EAA9-0C4F-8F8C-901CF97492FB}" type="presOf" srcId="{71BD9444-E335-F642-94D2-28F59EE5403C}" destId="{8CC93B15-10B6-ED4F-A600-0FF40E700931}" srcOrd="0" destOrd="0" presId="urn:microsoft.com/office/officeart/2008/layout/LinedList"/>
    <dgm:cxn modelId="{043E3BE0-307A-6444-AC16-EFB50D3A3BD3}" srcId="{7B8A7C3D-26D9-844D-98C0-6BD61E766434}" destId="{8BCC9806-28D6-9947-BF48-999514C3934F}" srcOrd="0" destOrd="0" parTransId="{047A8FFC-1231-E546-B8BA-9CE259A6BA91}" sibTransId="{9DF09C8F-AFDC-5D4A-A874-8433562CCBE9}"/>
    <dgm:cxn modelId="{C59FD7E7-9047-E84E-82BC-7AFFA81752AB}" srcId="{71BD9444-E335-F642-94D2-28F59EE5403C}" destId="{25648468-2A6E-0248-BC44-867FBE7CEB80}" srcOrd="1" destOrd="0" parTransId="{20A139F6-0A81-CD46-B54F-EBA0FFDDD92C}" sibTransId="{F0CF1D70-76D1-B74F-BF43-B57234959930}"/>
    <dgm:cxn modelId="{DDDC3062-51E3-2248-AD39-818DD7861327}" type="presParOf" srcId="{8CC93B15-10B6-ED4F-A600-0FF40E700931}" destId="{5FCFD108-2FFA-CD4B-9207-CE08A37EF1C9}" srcOrd="0" destOrd="0" presId="urn:microsoft.com/office/officeart/2008/layout/LinedList"/>
    <dgm:cxn modelId="{901F9DFC-7A6C-D04E-90A5-2BF836C9243D}" type="presParOf" srcId="{8CC93B15-10B6-ED4F-A600-0FF40E700931}" destId="{66F1445C-47DB-AA45-A4BF-2BBFBD79DAA4}" srcOrd="1" destOrd="0" presId="urn:microsoft.com/office/officeart/2008/layout/LinedList"/>
    <dgm:cxn modelId="{090609E3-6BAA-AC4E-83F7-DE6BF9338E90}" type="presParOf" srcId="{66F1445C-47DB-AA45-A4BF-2BBFBD79DAA4}" destId="{C27D1850-53DF-E446-B09D-15B26D49E389}" srcOrd="0" destOrd="0" presId="urn:microsoft.com/office/officeart/2008/layout/LinedList"/>
    <dgm:cxn modelId="{238FB30C-6AF7-C542-BD5A-44C7D4F40BBA}" type="presParOf" srcId="{66F1445C-47DB-AA45-A4BF-2BBFBD79DAA4}" destId="{7BE29C5E-859B-6D4E-BFA7-B47F963A3D73}" srcOrd="1" destOrd="0" presId="urn:microsoft.com/office/officeart/2008/layout/LinedList"/>
    <dgm:cxn modelId="{691BC023-C077-344F-9EEF-734AC6242326}" type="presParOf" srcId="{7BE29C5E-859B-6D4E-BFA7-B47F963A3D73}" destId="{ECCCDFAE-A583-0845-8A95-1D318829507C}" srcOrd="0" destOrd="0" presId="urn:microsoft.com/office/officeart/2008/layout/LinedList"/>
    <dgm:cxn modelId="{CE75270B-7F56-5B46-9669-3FE80953A7E2}" type="presParOf" srcId="{7BE29C5E-859B-6D4E-BFA7-B47F963A3D73}" destId="{869E70CB-AD47-B345-B3DA-60F24FEC05CD}" srcOrd="1" destOrd="0" presId="urn:microsoft.com/office/officeart/2008/layout/LinedList"/>
    <dgm:cxn modelId="{4804EBAD-9EDC-604C-A35E-955688EB0752}" type="presParOf" srcId="{869E70CB-AD47-B345-B3DA-60F24FEC05CD}" destId="{97676BAD-C5E6-4F49-9C74-216640442012}" srcOrd="0" destOrd="0" presId="urn:microsoft.com/office/officeart/2008/layout/LinedList"/>
    <dgm:cxn modelId="{27200CB6-2733-194E-8205-F25C09ECC3A7}" type="presParOf" srcId="{869E70CB-AD47-B345-B3DA-60F24FEC05CD}" destId="{DDF2FF36-8093-F841-9C51-D22B03F52B23}" srcOrd="1" destOrd="0" presId="urn:microsoft.com/office/officeart/2008/layout/LinedList"/>
    <dgm:cxn modelId="{1508F46D-E263-ED41-A9DE-40640579B996}" type="presParOf" srcId="{869E70CB-AD47-B345-B3DA-60F24FEC05CD}" destId="{5F5455BE-A64B-A74A-89E3-26196F343F75}" srcOrd="2" destOrd="0" presId="urn:microsoft.com/office/officeart/2008/layout/LinedList"/>
    <dgm:cxn modelId="{CC2641E8-DE21-FB4D-8A87-375A4696548E}" type="presParOf" srcId="{7BE29C5E-859B-6D4E-BFA7-B47F963A3D73}" destId="{8207FA7B-9389-A842-9550-0EB270440087}" srcOrd="2" destOrd="0" presId="urn:microsoft.com/office/officeart/2008/layout/LinedList"/>
    <dgm:cxn modelId="{483A596E-DB2C-554C-8372-E1B464CFEA4F}" type="presParOf" srcId="{7BE29C5E-859B-6D4E-BFA7-B47F963A3D73}" destId="{F7017E28-2D6B-F946-9D60-BD5B7EAB25D9}" srcOrd="3" destOrd="0" presId="urn:microsoft.com/office/officeart/2008/layout/LinedList"/>
    <dgm:cxn modelId="{9FFABF93-E3F5-D94C-A043-80F6216ACF62}" type="presParOf" srcId="{8CC93B15-10B6-ED4F-A600-0FF40E700931}" destId="{BF16376C-2ADD-1F48-ADBD-DED8910E2431}" srcOrd="2" destOrd="0" presId="urn:microsoft.com/office/officeart/2008/layout/LinedList"/>
    <dgm:cxn modelId="{425C46A9-105D-0F43-AFF1-B954A3A0AA49}" type="presParOf" srcId="{8CC93B15-10B6-ED4F-A600-0FF40E700931}" destId="{C61C9775-D5CD-2C44-AB18-DC28EF3D1739}" srcOrd="3" destOrd="0" presId="urn:microsoft.com/office/officeart/2008/layout/LinedList"/>
    <dgm:cxn modelId="{BC1AA8E4-AB22-5346-B605-98CE26EB1B8C}" type="presParOf" srcId="{C61C9775-D5CD-2C44-AB18-DC28EF3D1739}" destId="{E8FB47C3-6AE9-1F4F-9062-E25AAFDD27CF}" srcOrd="0" destOrd="0" presId="urn:microsoft.com/office/officeart/2008/layout/LinedList"/>
    <dgm:cxn modelId="{F5A7BE02-E066-6E44-98CB-0B804F85395B}" type="presParOf" srcId="{C61C9775-D5CD-2C44-AB18-DC28EF3D1739}" destId="{92D86C78-A246-5548-9903-8FC88A9777A0}" srcOrd="1" destOrd="0" presId="urn:microsoft.com/office/officeart/2008/layout/LinedList"/>
    <dgm:cxn modelId="{B9493CE7-8CF8-EF49-A235-ECCABA183977}" type="presParOf" srcId="{92D86C78-A246-5548-9903-8FC88A9777A0}" destId="{13148609-4EF1-FA45-9A60-0E3AB961B2EA}" srcOrd="0" destOrd="0" presId="urn:microsoft.com/office/officeart/2008/layout/LinedList"/>
    <dgm:cxn modelId="{8C37C86D-8885-5B4B-A0E1-9DEA578E73E3}" type="presParOf" srcId="{92D86C78-A246-5548-9903-8FC88A9777A0}" destId="{3F265692-154A-6D4A-AB79-E01BE3147781}" srcOrd="1" destOrd="0" presId="urn:microsoft.com/office/officeart/2008/layout/LinedList"/>
    <dgm:cxn modelId="{D0D6ADF1-8C06-9A44-90AF-E1C9A64F0C3C}" type="presParOf" srcId="{3F265692-154A-6D4A-AB79-E01BE3147781}" destId="{95A6E6D2-F031-C348-AEAA-35A58EF3A9E6}" srcOrd="0" destOrd="0" presId="urn:microsoft.com/office/officeart/2008/layout/LinedList"/>
    <dgm:cxn modelId="{5BC35978-1FFA-A74E-A950-E7990347517F}" type="presParOf" srcId="{3F265692-154A-6D4A-AB79-E01BE3147781}" destId="{799B9FDC-423A-584F-80CC-E38E3DCC6F20}" srcOrd="1" destOrd="0" presId="urn:microsoft.com/office/officeart/2008/layout/LinedList"/>
    <dgm:cxn modelId="{CED2376C-4084-3849-A54D-636A20968384}" type="presParOf" srcId="{3F265692-154A-6D4A-AB79-E01BE3147781}" destId="{3048A62B-F96E-9944-9311-24053D199D1F}" srcOrd="2" destOrd="0" presId="urn:microsoft.com/office/officeart/2008/layout/LinedList"/>
    <dgm:cxn modelId="{DA2412E2-6682-4248-BCC5-AC3754B7DB46}" type="presParOf" srcId="{92D86C78-A246-5548-9903-8FC88A9777A0}" destId="{010B80F4-789D-D54F-A921-24348B7E2CD4}" srcOrd="2" destOrd="0" presId="urn:microsoft.com/office/officeart/2008/layout/LinedList"/>
    <dgm:cxn modelId="{FC299476-0DF0-D04B-BF0E-A61458B3BBBA}" type="presParOf" srcId="{92D86C78-A246-5548-9903-8FC88A9777A0}" destId="{4E74EF18-F299-9D46-A913-66C53A1DBAA7}" srcOrd="3" destOrd="0" presId="urn:microsoft.com/office/officeart/2008/layout/LinedList"/>
    <dgm:cxn modelId="{3525D34C-90DC-D74F-9A39-2C02C3E39F23}" type="presParOf" srcId="{8CC93B15-10B6-ED4F-A600-0FF40E700931}" destId="{0E032497-0080-7344-B763-80432CA23725}" srcOrd="4" destOrd="0" presId="urn:microsoft.com/office/officeart/2008/layout/LinedList"/>
    <dgm:cxn modelId="{BA780D9F-4DFA-824B-B75E-3D496D6D7FA9}" type="presParOf" srcId="{8CC93B15-10B6-ED4F-A600-0FF40E700931}" destId="{9BEFA979-E52B-9348-94E9-07B57502CC8E}" srcOrd="5" destOrd="0" presId="urn:microsoft.com/office/officeart/2008/layout/LinedList"/>
    <dgm:cxn modelId="{4E347EFF-77C7-6046-907D-3F20310026D8}" type="presParOf" srcId="{9BEFA979-E52B-9348-94E9-07B57502CC8E}" destId="{08C0220C-FE57-724B-A407-383EC4452C8A}" srcOrd="0" destOrd="0" presId="urn:microsoft.com/office/officeart/2008/layout/LinedList"/>
    <dgm:cxn modelId="{F2263AB5-0BE6-7640-AA66-E70954BFDE8F}" type="presParOf" srcId="{9BEFA979-E52B-9348-94E9-07B57502CC8E}" destId="{112723C3-FD9C-744B-B3C9-3CE4F9EB3528}" srcOrd="1" destOrd="0" presId="urn:microsoft.com/office/officeart/2008/layout/LinedList"/>
    <dgm:cxn modelId="{A59F950C-A664-D740-86D3-E7902B047FE4}" type="presParOf" srcId="{112723C3-FD9C-744B-B3C9-3CE4F9EB3528}" destId="{0D32888B-DE7F-9B4E-88E7-7FDF2073084C}" srcOrd="0" destOrd="0" presId="urn:microsoft.com/office/officeart/2008/layout/LinedList"/>
    <dgm:cxn modelId="{9F602678-D201-5045-A90D-06D293B0DEAE}" type="presParOf" srcId="{112723C3-FD9C-744B-B3C9-3CE4F9EB3528}" destId="{9D622ABC-38B1-8F48-8E7C-345F2C88E527}" srcOrd="1" destOrd="0" presId="urn:microsoft.com/office/officeart/2008/layout/LinedList"/>
    <dgm:cxn modelId="{221082C0-2F28-4849-96DE-EEF9B772B025}" type="presParOf" srcId="{9D622ABC-38B1-8F48-8E7C-345F2C88E527}" destId="{338BE4A0-4F77-6842-9B46-9F7DF11CD83F}" srcOrd="0" destOrd="0" presId="urn:microsoft.com/office/officeart/2008/layout/LinedList"/>
    <dgm:cxn modelId="{823D322D-4BA7-4249-A24C-AA91BA7EAAFA}" type="presParOf" srcId="{9D622ABC-38B1-8F48-8E7C-345F2C88E527}" destId="{8F8460A9-0E1C-8843-9DBB-D54526BB1A5C}" srcOrd="1" destOrd="0" presId="urn:microsoft.com/office/officeart/2008/layout/LinedList"/>
    <dgm:cxn modelId="{5DE5F061-8686-F945-B9A3-29954E6BBA72}" type="presParOf" srcId="{9D622ABC-38B1-8F48-8E7C-345F2C88E527}" destId="{97C97358-CF8B-724A-950E-342314D819E9}" srcOrd="2" destOrd="0" presId="urn:microsoft.com/office/officeart/2008/layout/LinedList"/>
    <dgm:cxn modelId="{C5B7F216-3297-CA40-A414-0B3AFB25FDCC}" type="presParOf" srcId="{112723C3-FD9C-744B-B3C9-3CE4F9EB3528}" destId="{8DA9267C-32D1-4245-8BE3-6B0D77550633}" srcOrd="2" destOrd="0" presId="urn:microsoft.com/office/officeart/2008/layout/LinedList"/>
    <dgm:cxn modelId="{1C36A633-9899-D646-89CC-2C46AC678A44}" type="presParOf" srcId="{112723C3-FD9C-744B-B3C9-3CE4F9EB3528}" destId="{267C32E2-0A66-414F-86A4-709961CBE3FF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A1CFF55-037D-9B42-9E41-D6D325723E0A}" type="doc">
      <dgm:prSet loTypeId="urn:microsoft.com/office/officeart/2009/3/layout/PlusandMinus" loCatId="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BD9915F1-14A5-D649-AA2B-0E4D1FB69D3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Indicate what is known and what still needs to be learned.</a:t>
          </a:r>
        </a:p>
      </dgm:t>
    </dgm:pt>
    <dgm:pt modelId="{94C90365-4D43-5046-A4AC-772AED35E46C}" type="parTrans" cxnId="{5AD64725-8CE6-E744-A57B-86266C69831B}">
      <dgm:prSet/>
      <dgm:spPr/>
      <dgm:t>
        <a:bodyPr/>
        <a:lstStyle/>
        <a:p>
          <a:endParaRPr lang="en-US"/>
        </a:p>
      </dgm:t>
    </dgm:pt>
    <dgm:pt modelId="{1688DA30-3C9F-2642-83E6-2DAE9CE59B79}" type="sibTrans" cxnId="{5AD64725-8CE6-E744-A57B-86266C69831B}">
      <dgm:prSet/>
      <dgm:spPr/>
      <dgm:t>
        <a:bodyPr/>
        <a:lstStyle/>
        <a:p>
          <a:endParaRPr lang="en-US"/>
        </a:p>
      </dgm:t>
    </dgm:pt>
    <dgm:pt modelId="{060CB76E-2118-1C46-BA75-BEEC1F5A3CDF}">
      <dgm:prSet phldrT="[Text]" phldr="1"/>
      <dgm:spPr/>
      <dgm:t>
        <a:bodyPr/>
        <a:lstStyle/>
        <a:p>
          <a:endParaRPr lang="en-US" dirty="0"/>
        </a:p>
      </dgm:t>
    </dgm:pt>
    <dgm:pt modelId="{21346DD7-AA26-6D43-B0EA-BE1557D5E27D}" type="parTrans" cxnId="{C1AD84F4-0443-E849-9647-9BF337B57010}">
      <dgm:prSet/>
      <dgm:spPr/>
      <dgm:t>
        <a:bodyPr/>
        <a:lstStyle/>
        <a:p>
          <a:endParaRPr lang="en-US"/>
        </a:p>
      </dgm:t>
    </dgm:pt>
    <dgm:pt modelId="{4A45B28D-F381-B341-89DC-3F74EB3188FE}" type="sibTrans" cxnId="{C1AD84F4-0443-E849-9647-9BF337B57010}">
      <dgm:prSet/>
      <dgm:spPr/>
      <dgm:t>
        <a:bodyPr/>
        <a:lstStyle/>
        <a:p>
          <a:endParaRPr lang="en-US"/>
        </a:p>
      </dgm:t>
    </dgm:pt>
    <dgm:pt modelId="{F2739903-A498-4845-8D11-AD40D8C62236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Write as a cohesive narrative.</a:t>
          </a:r>
        </a:p>
        <a:p>
          <a:r>
            <a:rPr lang="en-US" dirty="0">
              <a:solidFill>
                <a:schemeClr val="bg1"/>
              </a:solidFill>
            </a:rPr>
            <a:t>Demonstrate a complete understanding of and expertise around the topic of study.</a:t>
          </a:r>
        </a:p>
      </dgm:t>
    </dgm:pt>
    <dgm:pt modelId="{59357E8E-4900-1349-BC95-7A8234DDACC6}" type="parTrans" cxnId="{B890B7C2-175B-7042-A39D-EC287A34F62B}">
      <dgm:prSet/>
      <dgm:spPr/>
      <dgm:t>
        <a:bodyPr/>
        <a:lstStyle/>
        <a:p>
          <a:endParaRPr lang="en-US"/>
        </a:p>
      </dgm:t>
    </dgm:pt>
    <dgm:pt modelId="{6797B6EE-AB34-0B46-B775-2AEF12E1CECB}" type="sibTrans" cxnId="{B890B7C2-175B-7042-A39D-EC287A34F62B}">
      <dgm:prSet/>
      <dgm:spPr/>
      <dgm:t>
        <a:bodyPr/>
        <a:lstStyle/>
        <a:p>
          <a:endParaRPr lang="en-US"/>
        </a:p>
      </dgm:t>
    </dgm:pt>
    <dgm:pt modelId="{89BB067B-29A2-DF4E-8ED6-EFAF4144C39C}" type="pres">
      <dgm:prSet presAssocID="{AA1CFF55-037D-9B42-9E41-D6D325723E0A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62036B14-8A48-9041-B35C-DA7DF87A16BF}" type="pres">
      <dgm:prSet presAssocID="{AA1CFF55-037D-9B42-9E41-D6D325723E0A}" presName="Background" presStyleLbl="bgImgPlace1" presStyleIdx="0" presStyleCnt="1"/>
      <dgm:spPr>
        <a:ln>
          <a:solidFill>
            <a:srgbClr val="002060"/>
          </a:solidFill>
        </a:ln>
      </dgm:spPr>
    </dgm:pt>
    <dgm:pt modelId="{AEA2548E-9EB3-CD4C-B258-8F89367396A5}" type="pres">
      <dgm:prSet presAssocID="{AA1CFF55-037D-9B42-9E41-D6D325723E0A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B4619E7D-EA82-F14C-BC81-08E6619181FE}" type="pres">
      <dgm:prSet presAssocID="{AA1CFF55-037D-9B42-9E41-D6D325723E0A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9ECBD273-4916-314C-A607-65AA2EB2F6F6}" type="pres">
      <dgm:prSet presAssocID="{AA1CFF55-037D-9B42-9E41-D6D325723E0A}" presName="Plus" presStyleLbl="alignNode1" presStyleIdx="0" presStyleCnt="2"/>
      <dgm:spPr>
        <a:prstGeom prst="halfFrame">
          <a:avLst/>
        </a:prstGeom>
        <a:solidFill>
          <a:srgbClr val="0070C0">
            <a:alpha val="90000"/>
          </a:srgbClr>
        </a:solidFill>
      </dgm:spPr>
    </dgm:pt>
    <dgm:pt modelId="{64376605-7B56-9C4E-9649-DF5BC5E98CBC}" type="pres">
      <dgm:prSet presAssocID="{AA1CFF55-037D-9B42-9E41-D6D325723E0A}" presName="Minus" presStyleLbl="alignNode1" presStyleIdx="1" presStyleCnt="2" custFlipHor="1" custScaleX="11208" custScaleY="87040" custLinFactX="-254445" custLinFactNeighborX="-300000" custLinFactNeighborY="-83123"/>
      <dgm:spPr>
        <a:prstGeom prst="chevron">
          <a:avLst/>
        </a:prstGeom>
        <a:solidFill>
          <a:schemeClr val="accent2">
            <a:hueOff val="0"/>
            <a:satOff val="0"/>
            <a:lumOff val="0"/>
            <a:alpha val="0"/>
          </a:schemeClr>
        </a:solidFill>
        <a:ln>
          <a:solidFill>
            <a:schemeClr val="accent2">
              <a:hueOff val="0"/>
              <a:satOff val="0"/>
              <a:lumOff val="0"/>
              <a:alpha val="0"/>
            </a:schemeClr>
          </a:solidFill>
        </a:ln>
      </dgm:spPr>
    </dgm:pt>
    <dgm:pt modelId="{0BD04329-823C-BA4B-9E99-50CAD8E71710}" type="pres">
      <dgm:prSet presAssocID="{AA1CFF55-037D-9B42-9E41-D6D325723E0A}" presName="Divider" presStyleLbl="parChTrans1D1" presStyleIdx="0" presStyleCnt="1"/>
      <dgm:spPr/>
    </dgm:pt>
  </dgm:ptLst>
  <dgm:cxnLst>
    <dgm:cxn modelId="{5AD64725-8CE6-E744-A57B-86266C69831B}" srcId="{AA1CFF55-037D-9B42-9E41-D6D325723E0A}" destId="{BD9915F1-14A5-D649-AA2B-0E4D1FB69D39}" srcOrd="0" destOrd="0" parTransId="{94C90365-4D43-5046-A4AC-772AED35E46C}" sibTransId="{1688DA30-3C9F-2642-83E6-2DAE9CE59B79}"/>
    <dgm:cxn modelId="{1E37C738-3C32-F241-A067-688FE1680FD3}" type="presOf" srcId="{AA1CFF55-037D-9B42-9E41-D6D325723E0A}" destId="{89BB067B-29A2-DF4E-8ED6-EFAF4144C39C}" srcOrd="0" destOrd="0" presId="urn:microsoft.com/office/officeart/2009/3/layout/PlusandMinus"/>
    <dgm:cxn modelId="{B890B7C2-175B-7042-A39D-EC287A34F62B}" srcId="{AA1CFF55-037D-9B42-9E41-D6D325723E0A}" destId="{F2739903-A498-4845-8D11-AD40D8C62236}" srcOrd="1" destOrd="0" parTransId="{59357E8E-4900-1349-BC95-7A8234DDACC6}" sibTransId="{6797B6EE-AB34-0B46-B775-2AEF12E1CECB}"/>
    <dgm:cxn modelId="{ACEB86E4-B67E-D344-A7AB-4D19E76072E9}" type="presOf" srcId="{BD9915F1-14A5-D649-AA2B-0E4D1FB69D39}" destId="{AEA2548E-9EB3-CD4C-B258-8F89367396A5}" srcOrd="0" destOrd="0" presId="urn:microsoft.com/office/officeart/2009/3/layout/PlusandMinus"/>
    <dgm:cxn modelId="{C1AD84F4-0443-E849-9647-9BF337B57010}" srcId="{AA1CFF55-037D-9B42-9E41-D6D325723E0A}" destId="{060CB76E-2118-1C46-BA75-BEEC1F5A3CDF}" srcOrd="2" destOrd="0" parTransId="{21346DD7-AA26-6D43-B0EA-BE1557D5E27D}" sibTransId="{4A45B28D-F381-B341-89DC-3F74EB3188FE}"/>
    <dgm:cxn modelId="{E93D95F8-924F-154D-A2A9-8354F218BEB3}" type="presOf" srcId="{F2739903-A498-4845-8D11-AD40D8C62236}" destId="{B4619E7D-EA82-F14C-BC81-08E6619181FE}" srcOrd="0" destOrd="0" presId="urn:microsoft.com/office/officeart/2009/3/layout/PlusandMinus"/>
    <dgm:cxn modelId="{4F1BD04A-4CBF-D447-8AE1-5C55B6673ECB}" type="presParOf" srcId="{89BB067B-29A2-DF4E-8ED6-EFAF4144C39C}" destId="{62036B14-8A48-9041-B35C-DA7DF87A16BF}" srcOrd="0" destOrd="0" presId="urn:microsoft.com/office/officeart/2009/3/layout/PlusandMinus"/>
    <dgm:cxn modelId="{20BF8CC4-99F3-8249-91F7-363A9540A0F6}" type="presParOf" srcId="{89BB067B-29A2-DF4E-8ED6-EFAF4144C39C}" destId="{AEA2548E-9EB3-CD4C-B258-8F89367396A5}" srcOrd="1" destOrd="0" presId="urn:microsoft.com/office/officeart/2009/3/layout/PlusandMinus"/>
    <dgm:cxn modelId="{29E7CB9E-5B17-6C40-B534-11A15976A927}" type="presParOf" srcId="{89BB067B-29A2-DF4E-8ED6-EFAF4144C39C}" destId="{B4619E7D-EA82-F14C-BC81-08E6619181FE}" srcOrd="2" destOrd="0" presId="urn:microsoft.com/office/officeart/2009/3/layout/PlusandMinus"/>
    <dgm:cxn modelId="{4012A9ED-1F5F-FB4B-91FB-CFC6CC6886B1}" type="presParOf" srcId="{89BB067B-29A2-DF4E-8ED6-EFAF4144C39C}" destId="{9ECBD273-4916-314C-A607-65AA2EB2F6F6}" srcOrd="3" destOrd="0" presId="urn:microsoft.com/office/officeart/2009/3/layout/PlusandMinus"/>
    <dgm:cxn modelId="{DA1DD137-9C19-3A40-8F7D-F3C90AFF6A20}" type="presParOf" srcId="{89BB067B-29A2-DF4E-8ED6-EFAF4144C39C}" destId="{64376605-7B56-9C4E-9649-DF5BC5E98CBC}" srcOrd="4" destOrd="0" presId="urn:microsoft.com/office/officeart/2009/3/layout/PlusandMinus"/>
    <dgm:cxn modelId="{848E2F5B-6F8C-3942-8662-EAA0CF808B70}" type="presParOf" srcId="{89BB067B-29A2-DF4E-8ED6-EFAF4144C39C}" destId="{0BD04329-823C-BA4B-9E99-50CAD8E71710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66288B7-1F24-1E44-AE1B-68CBFAE9D850}" type="doc">
      <dgm:prSet loTypeId="urn:microsoft.com/office/officeart/2005/8/layout/hList7" loCatId="" qsTypeId="urn:microsoft.com/office/officeart/2005/8/quickstyle/simple1" qsCatId="simple" csTypeId="urn:microsoft.com/office/officeart/2005/8/colors/colorful5" csCatId="colorful" phldr="1"/>
      <dgm:spPr/>
    </dgm:pt>
    <dgm:pt modelId="{E871C45A-C292-4746-9968-A09E559BC4CC}">
      <dgm:prSet phldrT="[Text]"/>
      <dgm:spPr/>
      <dgm:t>
        <a:bodyPr/>
        <a:lstStyle/>
        <a:p>
          <a:pPr>
            <a:buFont typeface="+mj-lt"/>
            <a:buAutoNum type="romanLcPeriod"/>
          </a:pPr>
          <a:r>
            <a:rPr lang="en-US" b="1" dirty="0"/>
            <a:t>The literature review often concludes by addressing gaps in the literature and presenting the current research questions or hypotheses.</a:t>
          </a:r>
        </a:p>
      </dgm:t>
    </dgm:pt>
    <dgm:pt modelId="{82D1006E-7CF9-1C4B-83DF-D4050D8AFDDC}" type="parTrans" cxnId="{148AA6C2-EC3A-F64B-B168-D73EA2F5AADC}">
      <dgm:prSet/>
      <dgm:spPr/>
      <dgm:t>
        <a:bodyPr/>
        <a:lstStyle/>
        <a:p>
          <a:endParaRPr lang="en-US"/>
        </a:p>
      </dgm:t>
    </dgm:pt>
    <dgm:pt modelId="{1BEB166A-2B9A-B84E-81DF-5AFC1CC798AA}" type="sibTrans" cxnId="{148AA6C2-EC3A-F64B-B168-D73EA2F5AADC}">
      <dgm:prSet/>
      <dgm:spPr/>
      <dgm:t>
        <a:bodyPr/>
        <a:lstStyle/>
        <a:p>
          <a:endParaRPr lang="en-US"/>
        </a:p>
      </dgm:t>
    </dgm:pt>
    <dgm:pt modelId="{027895AE-4B52-C446-B33E-271BD539CF91}">
      <dgm:prSet phldrT="[Text]"/>
      <dgm:spPr/>
      <dgm:t>
        <a:bodyPr/>
        <a:lstStyle/>
        <a:p>
          <a:r>
            <a:rPr lang="en-US" b="1" dirty="0"/>
            <a:t>Reviewing the literature helps to ensure that there is a need for the current research study and discourages researchers from conducting studies that do not meaningfully contribute to the body of literature.</a:t>
          </a:r>
        </a:p>
      </dgm:t>
    </dgm:pt>
    <dgm:pt modelId="{2710787B-68AC-364C-B0A3-E2BB8010B9F9}" type="parTrans" cxnId="{D178F965-3997-774A-98EC-30215119EA17}">
      <dgm:prSet/>
      <dgm:spPr/>
      <dgm:t>
        <a:bodyPr/>
        <a:lstStyle/>
        <a:p>
          <a:endParaRPr lang="en-US"/>
        </a:p>
      </dgm:t>
    </dgm:pt>
    <dgm:pt modelId="{3E224DC6-380D-E34E-BFD7-6C1EC66D4007}" type="sibTrans" cxnId="{D178F965-3997-774A-98EC-30215119EA17}">
      <dgm:prSet/>
      <dgm:spPr/>
      <dgm:t>
        <a:bodyPr/>
        <a:lstStyle/>
        <a:p>
          <a:endParaRPr lang="en-US"/>
        </a:p>
      </dgm:t>
    </dgm:pt>
    <dgm:pt modelId="{65CB3BC4-7344-C343-9C90-D4DD38612F15}">
      <dgm:prSet phldrT="[Text]"/>
      <dgm:spPr/>
      <dgm:t>
        <a:bodyPr/>
        <a:lstStyle/>
        <a:p>
          <a:r>
            <a:rPr lang="en-US" b="1" dirty="0"/>
            <a:t>Research can be conducted to identify whether previous research results are replicable.</a:t>
          </a:r>
        </a:p>
      </dgm:t>
    </dgm:pt>
    <dgm:pt modelId="{026ABD48-6116-8849-875A-80D84ABBB721}" type="parTrans" cxnId="{3E4B33BB-F439-3548-95D4-30183B92EA48}">
      <dgm:prSet/>
      <dgm:spPr/>
      <dgm:t>
        <a:bodyPr/>
        <a:lstStyle/>
        <a:p>
          <a:endParaRPr lang="en-US"/>
        </a:p>
      </dgm:t>
    </dgm:pt>
    <dgm:pt modelId="{75E6ACE6-ADF5-954A-A102-3A451E36C1F0}" type="sibTrans" cxnId="{3E4B33BB-F439-3548-95D4-30183B92EA48}">
      <dgm:prSet/>
      <dgm:spPr/>
      <dgm:t>
        <a:bodyPr/>
        <a:lstStyle/>
        <a:p>
          <a:endParaRPr lang="en-US"/>
        </a:p>
      </dgm:t>
    </dgm:pt>
    <dgm:pt modelId="{C4309A01-2118-F348-A2BE-48D2C0C53552}" type="pres">
      <dgm:prSet presAssocID="{D66288B7-1F24-1E44-AE1B-68CBFAE9D850}" presName="Name0" presStyleCnt="0">
        <dgm:presLayoutVars>
          <dgm:dir/>
          <dgm:resizeHandles val="exact"/>
        </dgm:presLayoutVars>
      </dgm:prSet>
      <dgm:spPr/>
    </dgm:pt>
    <dgm:pt modelId="{74D4B54A-5FBB-AD4D-9081-4948D79DC93F}" type="pres">
      <dgm:prSet presAssocID="{D66288B7-1F24-1E44-AE1B-68CBFAE9D850}" presName="fgShape" presStyleLbl="fgShp" presStyleIdx="0" presStyleCnt="1"/>
      <dgm:spPr/>
    </dgm:pt>
    <dgm:pt modelId="{F843436D-6B90-814E-9384-0817F71A9274}" type="pres">
      <dgm:prSet presAssocID="{D66288B7-1F24-1E44-AE1B-68CBFAE9D850}" presName="linComp" presStyleCnt="0"/>
      <dgm:spPr/>
    </dgm:pt>
    <dgm:pt modelId="{CD5ADF6C-A6D1-CD41-A282-A68C462F7329}" type="pres">
      <dgm:prSet presAssocID="{E871C45A-C292-4746-9968-A09E559BC4CC}" presName="compNode" presStyleCnt="0"/>
      <dgm:spPr/>
    </dgm:pt>
    <dgm:pt modelId="{6EA20792-77E2-0B49-8162-2721A8416889}" type="pres">
      <dgm:prSet presAssocID="{E871C45A-C292-4746-9968-A09E559BC4CC}" presName="bkgdShape" presStyleLbl="node1" presStyleIdx="0" presStyleCnt="3"/>
      <dgm:spPr/>
    </dgm:pt>
    <dgm:pt modelId="{E4C2500C-5528-794E-BE73-343C9EEA2197}" type="pres">
      <dgm:prSet presAssocID="{E871C45A-C292-4746-9968-A09E559BC4CC}" presName="nodeTx" presStyleLbl="node1" presStyleIdx="0" presStyleCnt="3">
        <dgm:presLayoutVars>
          <dgm:bulletEnabled val="1"/>
        </dgm:presLayoutVars>
      </dgm:prSet>
      <dgm:spPr/>
    </dgm:pt>
    <dgm:pt modelId="{729870D0-4D9B-264D-887E-D7A1BE853318}" type="pres">
      <dgm:prSet presAssocID="{E871C45A-C292-4746-9968-A09E559BC4CC}" presName="invisiNode" presStyleLbl="node1" presStyleIdx="0" presStyleCnt="3"/>
      <dgm:spPr/>
    </dgm:pt>
    <dgm:pt modelId="{A02E5C92-2891-D94B-B0DB-9319FC7CF678}" type="pres">
      <dgm:prSet presAssocID="{E871C45A-C292-4746-9968-A09E559BC4CC}" presName="imagNode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l="-26000" r="-26000"/>
          </a:stretch>
        </a:blipFill>
      </dgm:spPr>
      <dgm:extLst>
        <a:ext uri="{E40237B7-FDA0-4F09-8148-C483321AD2D9}">
          <dgm14:cNvPr xmlns:dgm14="http://schemas.microsoft.com/office/drawing/2010/diagram" id="0" name="" descr="Glasses on top of a book"/>
        </a:ext>
      </dgm:extLst>
    </dgm:pt>
    <dgm:pt modelId="{4C142BD2-750D-F94A-96AA-E6422033021F}" type="pres">
      <dgm:prSet presAssocID="{1BEB166A-2B9A-B84E-81DF-5AFC1CC798AA}" presName="sibTrans" presStyleLbl="sibTrans2D1" presStyleIdx="0" presStyleCnt="0"/>
      <dgm:spPr/>
    </dgm:pt>
    <dgm:pt modelId="{5C5AFDD6-7149-3E41-929B-C95C1FD6C466}" type="pres">
      <dgm:prSet presAssocID="{027895AE-4B52-C446-B33E-271BD539CF91}" presName="compNode" presStyleCnt="0"/>
      <dgm:spPr/>
    </dgm:pt>
    <dgm:pt modelId="{A8493E1B-9C00-2743-A9E1-CD874B03ED6C}" type="pres">
      <dgm:prSet presAssocID="{027895AE-4B52-C446-B33E-271BD539CF91}" presName="bkgdShape" presStyleLbl="node1" presStyleIdx="1" presStyleCnt="3"/>
      <dgm:spPr/>
    </dgm:pt>
    <dgm:pt modelId="{3709C29B-382E-6D48-9F6D-8CA5A97BD783}" type="pres">
      <dgm:prSet presAssocID="{027895AE-4B52-C446-B33E-271BD539CF91}" presName="nodeTx" presStyleLbl="node1" presStyleIdx="1" presStyleCnt="3">
        <dgm:presLayoutVars>
          <dgm:bulletEnabled val="1"/>
        </dgm:presLayoutVars>
      </dgm:prSet>
      <dgm:spPr/>
    </dgm:pt>
    <dgm:pt modelId="{E75F9264-C24D-4F43-AA6A-D9AA11440F28}" type="pres">
      <dgm:prSet presAssocID="{027895AE-4B52-C446-B33E-271BD539CF91}" presName="invisiNode" presStyleLbl="node1" presStyleIdx="1" presStyleCnt="3"/>
      <dgm:spPr/>
    </dgm:pt>
    <dgm:pt modelId="{CBA86F75-DF09-5A40-9D96-F8BB64D34931}" type="pres">
      <dgm:prSet presAssocID="{027895AE-4B52-C446-B33E-271BD539CF91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Filling out forms on a table"/>
        </a:ext>
      </dgm:extLst>
    </dgm:pt>
    <dgm:pt modelId="{8B479454-1CAF-E344-A68A-02C6E02CB73E}" type="pres">
      <dgm:prSet presAssocID="{3E224DC6-380D-E34E-BFD7-6C1EC66D4007}" presName="sibTrans" presStyleLbl="sibTrans2D1" presStyleIdx="0" presStyleCnt="0"/>
      <dgm:spPr/>
    </dgm:pt>
    <dgm:pt modelId="{E53BB840-1B96-5B47-91C9-1FDC1E28806F}" type="pres">
      <dgm:prSet presAssocID="{65CB3BC4-7344-C343-9C90-D4DD38612F15}" presName="compNode" presStyleCnt="0"/>
      <dgm:spPr/>
    </dgm:pt>
    <dgm:pt modelId="{C2A8085F-45F8-EC42-835C-D29F22E20C57}" type="pres">
      <dgm:prSet presAssocID="{65CB3BC4-7344-C343-9C90-D4DD38612F15}" presName="bkgdShape" presStyleLbl="node1" presStyleIdx="2" presStyleCnt="3" custLinFactNeighborX="64"/>
      <dgm:spPr/>
    </dgm:pt>
    <dgm:pt modelId="{3936272A-FD1C-B740-B138-4D1AA0DCD2D7}" type="pres">
      <dgm:prSet presAssocID="{65CB3BC4-7344-C343-9C90-D4DD38612F15}" presName="nodeTx" presStyleLbl="node1" presStyleIdx="2" presStyleCnt="3">
        <dgm:presLayoutVars>
          <dgm:bulletEnabled val="1"/>
        </dgm:presLayoutVars>
      </dgm:prSet>
      <dgm:spPr/>
    </dgm:pt>
    <dgm:pt modelId="{49A3BC98-4C95-DB45-AB6B-69A363612D11}" type="pres">
      <dgm:prSet presAssocID="{65CB3BC4-7344-C343-9C90-D4DD38612F15}" presName="invisiNode" presStyleLbl="node1" presStyleIdx="2" presStyleCnt="3"/>
      <dgm:spPr/>
    </dgm:pt>
    <dgm:pt modelId="{467FEB2D-848A-F547-A5D6-A6018B442798}" type="pres">
      <dgm:prSet presAssocID="{65CB3BC4-7344-C343-9C90-D4DD38612F15}" presName="imagNode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l="-23000" r="-23000"/>
          </a:stretch>
        </a:blipFill>
      </dgm:spPr>
      <dgm:extLst>
        <a:ext uri="{E40237B7-FDA0-4F09-8148-C483321AD2D9}">
          <dgm14:cNvPr xmlns:dgm14="http://schemas.microsoft.com/office/drawing/2010/diagram" id="0" name="" descr="Woman writing on a note stuck to a whiteboard"/>
        </a:ext>
      </dgm:extLst>
    </dgm:pt>
  </dgm:ptLst>
  <dgm:cxnLst>
    <dgm:cxn modelId="{F1886007-556C-574A-9374-BE883213C0A8}" type="presOf" srcId="{027895AE-4B52-C446-B33E-271BD539CF91}" destId="{3709C29B-382E-6D48-9F6D-8CA5A97BD783}" srcOrd="1" destOrd="0" presId="urn:microsoft.com/office/officeart/2005/8/layout/hList7"/>
    <dgm:cxn modelId="{2250F90D-76AC-624F-A82F-46F737AF6E21}" type="presOf" srcId="{65CB3BC4-7344-C343-9C90-D4DD38612F15}" destId="{3936272A-FD1C-B740-B138-4D1AA0DCD2D7}" srcOrd="1" destOrd="0" presId="urn:microsoft.com/office/officeart/2005/8/layout/hList7"/>
    <dgm:cxn modelId="{A80E8E3C-E814-0E44-9A83-3FD51911BC86}" type="presOf" srcId="{027895AE-4B52-C446-B33E-271BD539CF91}" destId="{A8493E1B-9C00-2743-A9E1-CD874B03ED6C}" srcOrd="0" destOrd="0" presId="urn:microsoft.com/office/officeart/2005/8/layout/hList7"/>
    <dgm:cxn modelId="{D178F965-3997-774A-98EC-30215119EA17}" srcId="{D66288B7-1F24-1E44-AE1B-68CBFAE9D850}" destId="{027895AE-4B52-C446-B33E-271BD539CF91}" srcOrd="1" destOrd="0" parTransId="{2710787B-68AC-364C-B0A3-E2BB8010B9F9}" sibTransId="{3E224DC6-380D-E34E-BFD7-6C1EC66D4007}"/>
    <dgm:cxn modelId="{B67BC169-C7AE-134E-8298-F8088186EA9F}" type="presOf" srcId="{D66288B7-1F24-1E44-AE1B-68CBFAE9D850}" destId="{C4309A01-2118-F348-A2BE-48D2C0C53552}" srcOrd="0" destOrd="0" presId="urn:microsoft.com/office/officeart/2005/8/layout/hList7"/>
    <dgm:cxn modelId="{CE23604B-4500-6240-8E47-72358D1E6CFB}" type="presOf" srcId="{E871C45A-C292-4746-9968-A09E559BC4CC}" destId="{E4C2500C-5528-794E-BE73-343C9EEA2197}" srcOrd="1" destOrd="0" presId="urn:microsoft.com/office/officeart/2005/8/layout/hList7"/>
    <dgm:cxn modelId="{C66D044E-6935-8F40-BB14-68A808827B03}" type="presOf" srcId="{65CB3BC4-7344-C343-9C90-D4DD38612F15}" destId="{C2A8085F-45F8-EC42-835C-D29F22E20C57}" srcOrd="0" destOrd="0" presId="urn:microsoft.com/office/officeart/2005/8/layout/hList7"/>
    <dgm:cxn modelId="{FD1E774F-BF26-554A-92EE-BDD7EFF6FADE}" type="presOf" srcId="{E871C45A-C292-4746-9968-A09E559BC4CC}" destId="{6EA20792-77E2-0B49-8162-2721A8416889}" srcOrd="0" destOrd="0" presId="urn:microsoft.com/office/officeart/2005/8/layout/hList7"/>
    <dgm:cxn modelId="{D04C8F85-24EC-4D43-8E77-64075E43E86D}" type="presOf" srcId="{3E224DC6-380D-E34E-BFD7-6C1EC66D4007}" destId="{8B479454-1CAF-E344-A68A-02C6E02CB73E}" srcOrd="0" destOrd="0" presId="urn:microsoft.com/office/officeart/2005/8/layout/hList7"/>
    <dgm:cxn modelId="{3D1B9BA6-7430-054E-8771-FE66658E4A4B}" type="presOf" srcId="{1BEB166A-2B9A-B84E-81DF-5AFC1CC798AA}" destId="{4C142BD2-750D-F94A-96AA-E6422033021F}" srcOrd="0" destOrd="0" presId="urn:microsoft.com/office/officeart/2005/8/layout/hList7"/>
    <dgm:cxn modelId="{3E4B33BB-F439-3548-95D4-30183B92EA48}" srcId="{D66288B7-1F24-1E44-AE1B-68CBFAE9D850}" destId="{65CB3BC4-7344-C343-9C90-D4DD38612F15}" srcOrd="2" destOrd="0" parTransId="{026ABD48-6116-8849-875A-80D84ABBB721}" sibTransId="{75E6ACE6-ADF5-954A-A102-3A451E36C1F0}"/>
    <dgm:cxn modelId="{148AA6C2-EC3A-F64B-B168-D73EA2F5AADC}" srcId="{D66288B7-1F24-1E44-AE1B-68CBFAE9D850}" destId="{E871C45A-C292-4746-9968-A09E559BC4CC}" srcOrd="0" destOrd="0" parTransId="{82D1006E-7CF9-1C4B-83DF-D4050D8AFDDC}" sibTransId="{1BEB166A-2B9A-B84E-81DF-5AFC1CC798AA}"/>
    <dgm:cxn modelId="{B6BBA1D6-E493-3446-8CAE-E2EFF3367DE7}" type="presParOf" srcId="{C4309A01-2118-F348-A2BE-48D2C0C53552}" destId="{74D4B54A-5FBB-AD4D-9081-4948D79DC93F}" srcOrd="0" destOrd="0" presId="urn:microsoft.com/office/officeart/2005/8/layout/hList7"/>
    <dgm:cxn modelId="{6D2432A6-7998-554A-A107-9D3C86408C9F}" type="presParOf" srcId="{C4309A01-2118-F348-A2BE-48D2C0C53552}" destId="{F843436D-6B90-814E-9384-0817F71A9274}" srcOrd="1" destOrd="0" presId="urn:microsoft.com/office/officeart/2005/8/layout/hList7"/>
    <dgm:cxn modelId="{5A877D8F-CD9B-9F4C-9FCB-950632B7CB4B}" type="presParOf" srcId="{F843436D-6B90-814E-9384-0817F71A9274}" destId="{CD5ADF6C-A6D1-CD41-A282-A68C462F7329}" srcOrd="0" destOrd="0" presId="urn:microsoft.com/office/officeart/2005/8/layout/hList7"/>
    <dgm:cxn modelId="{B9A16677-CEB0-194D-AFA7-C34AEB83C285}" type="presParOf" srcId="{CD5ADF6C-A6D1-CD41-A282-A68C462F7329}" destId="{6EA20792-77E2-0B49-8162-2721A8416889}" srcOrd="0" destOrd="0" presId="urn:microsoft.com/office/officeart/2005/8/layout/hList7"/>
    <dgm:cxn modelId="{73F9E405-D03E-D94D-A346-517831E6AB30}" type="presParOf" srcId="{CD5ADF6C-A6D1-CD41-A282-A68C462F7329}" destId="{E4C2500C-5528-794E-BE73-343C9EEA2197}" srcOrd="1" destOrd="0" presId="urn:microsoft.com/office/officeart/2005/8/layout/hList7"/>
    <dgm:cxn modelId="{1ABA4A1B-EA8F-D647-AA79-6362A5AA99D8}" type="presParOf" srcId="{CD5ADF6C-A6D1-CD41-A282-A68C462F7329}" destId="{729870D0-4D9B-264D-887E-D7A1BE853318}" srcOrd="2" destOrd="0" presId="urn:microsoft.com/office/officeart/2005/8/layout/hList7"/>
    <dgm:cxn modelId="{9676A99D-AA4A-5C41-B7A4-5ABAE4AE1F2C}" type="presParOf" srcId="{CD5ADF6C-A6D1-CD41-A282-A68C462F7329}" destId="{A02E5C92-2891-D94B-B0DB-9319FC7CF678}" srcOrd="3" destOrd="0" presId="urn:microsoft.com/office/officeart/2005/8/layout/hList7"/>
    <dgm:cxn modelId="{E39E90B5-F068-5A46-A5CC-6AB671FF56EC}" type="presParOf" srcId="{F843436D-6B90-814E-9384-0817F71A9274}" destId="{4C142BD2-750D-F94A-96AA-E6422033021F}" srcOrd="1" destOrd="0" presId="urn:microsoft.com/office/officeart/2005/8/layout/hList7"/>
    <dgm:cxn modelId="{82D45067-21CB-BA43-9CF7-F3C37BCF7E9B}" type="presParOf" srcId="{F843436D-6B90-814E-9384-0817F71A9274}" destId="{5C5AFDD6-7149-3E41-929B-C95C1FD6C466}" srcOrd="2" destOrd="0" presId="urn:microsoft.com/office/officeart/2005/8/layout/hList7"/>
    <dgm:cxn modelId="{216C6B5F-8AA6-024C-9B28-E81C213075AE}" type="presParOf" srcId="{5C5AFDD6-7149-3E41-929B-C95C1FD6C466}" destId="{A8493E1B-9C00-2743-A9E1-CD874B03ED6C}" srcOrd="0" destOrd="0" presId="urn:microsoft.com/office/officeart/2005/8/layout/hList7"/>
    <dgm:cxn modelId="{CFFE0F6F-F609-A54F-AF6B-01B5F5222156}" type="presParOf" srcId="{5C5AFDD6-7149-3E41-929B-C95C1FD6C466}" destId="{3709C29B-382E-6D48-9F6D-8CA5A97BD783}" srcOrd="1" destOrd="0" presId="urn:microsoft.com/office/officeart/2005/8/layout/hList7"/>
    <dgm:cxn modelId="{68BFBAC4-B4D3-DB42-9D7E-02A207935E34}" type="presParOf" srcId="{5C5AFDD6-7149-3E41-929B-C95C1FD6C466}" destId="{E75F9264-C24D-4F43-AA6A-D9AA11440F28}" srcOrd="2" destOrd="0" presId="urn:microsoft.com/office/officeart/2005/8/layout/hList7"/>
    <dgm:cxn modelId="{79EDC4B6-0772-E649-BB16-BB686670F222}" type="presParOf" srcId="{5C5AFDD6-7149-3E41-929B-C95C1FD6C466}" destId="{CBA86F75-DF09-5A40-9D96-F8BB64D34931}" srcOrd="3" destOrd="0" presId="urn:microsoft.com/office/officeart/2005/8/layout/hList7"/>
    <dgm:cxn modelId="{8BDCC2C5-641F-3946-BEA2-588DCE2B734E}" type="presParOf" srcId="{F843436D-6B90-814E-9384-0817F71A9274}" destId="{8B479454-1CAF-E344-A68A-02C6E02CB73E}" srcOrd="3" destOrd="0" presId="urn:microsoft.com/office/officeart/2005/8/layout/hList7"/>
    <dgm:cxn modelId="{D3911F53-7557-544A-89DB-C3F85A1DF5BA}" type="presParOf" srcId="{F843436D-6B90-814E-9384-0817F71A9274}" destId="{E53BB840-1B96-5B47-91C9-1FDC1E28806F}" srcOrd="4" destOrd="0" presId="urn:microsoft.com/office/officeart/2005/8/layout/hList7"/>
    <dgm:cxn modelId="{890569B4-3B2F-0447-8A4B-C5B59EB8A721}" type="presParOf" srcId="{E53BB840-1B96-5B47-91C9-1FDC1E28806F}" destId="{C2A8085F-45F8-EC42-835C-D29F22E20C57}" srcOrd="0" destOrd="0" presId="urn:microsoft.com/office/officeart/2005/8/layout/hList7"/>
    <dgm:cxn modelId="{803BDBEA-AA5A-AE48-9DCC-1189AD73197D}" type="presParOf" srcId="{E53BB840-1B96-5B47-91C9-1FDC1E28806F}" destId="{3936272A-FD1C-B740-B138-4D1AA0DCD2D7}" srcOrd="1" destOrd="0" presId="urn:microsoft.com/office/officeart/2005/8/layout/hList7"/>
    <dgm:cxn modelId="{E876E7CE-F3DB-8A4D-89EB-5A6743C2D26F}" type="presParOf" srcId="{E53BB840-1B96-5B47-91C9-1FDC1E28806F}" destId="{49A3BC98-4C95-DB45-AB6B-69A363612D11}" srcOrd="2" destOrd="0" presId="urn:microsoft.com/office/officeart/2005/8/layout/hList7"/>
    <dgm:cxn modelId="{CB729B13-1C7A-264A-BB57-8AE363E97C4F}" type="presParOf" srcId="{E53BB840-1B96-5B47-91C9-1FDC1E28806F}" destId="{467FEB2D-848A-F547-A5D6-A6018B44279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78884EF-6DE0-45A2-A849-C62016E47074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3E053A5-4DEC-4A9A-AD2D-BDCB64A553CD}">
      <dgm:prSet phldrT="[Text]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en-US" dirty="0"/>
            <a:t>Making limited contribution to the research literature</a:t>
          </a:r>
        </a:p>
      </dgm:t>
    </dgm:pt>
    <dgm:pt modelId="{A94E4A4F-DC71-48BB-8853-4E8E02F5109A}" type="parTrans" cxnId="{CB83B22D-40B3-4205-8ED5-2D342ADDF2CB}">
      <dgm:prSet/>
      <dgm:spPr/>
      <dgm:t>
        <a:bodyPr/>
        <a:lstStyle/>
        <a:p>
          <a:endParaRPr lang="en-US"/>
        </a:p>
      </dgm:t>
    </dgm:pt>
    <dgm:pt modelId="{3AB203B5-64FD-4F40-BFD4-8782A09DB449}" type="sibTrans" cxnId="{CB83B22D-40B3-4205-8ED5-2D342ADDF2CB}">
      <dgm:prSet/>
      <dgm:spPr/>
      <dgm:t>
        <a:bodyPr/>
        <a:lstStyle/>
        <a:p>
          <a:endParaRPr lang="en-US"/>
        </a:p>
      </dgm:t>
    </dgm:pt>
    <dgm:pt modelId="{A85AFC71-3012-4E6D-B2CD-B0A1B5D9FA93}">
      <dgm:prSet phldrT="[Text]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en-US" dirty="0"/>
            <a:t>Identifying the wrong research questions or hypotheses</a:t>
          </a:r>
        </a:p>
      </dgm:t>
    </dgm:pt>
    <dgm:pt modelId="{ECCAF1FC-C738-4715-B2C2-448175388FEA}" type="parTrans" cxnId="{BA3DBA9C-9E27-4718-86A7-4545DF2F7D22}">
      <dgm:prSet/>
      <dgm:spPr/>
      <dgm:t>
        <a:bodyPr/>
        <a:lstStyle/>
        <a:p>
          <a:endParaRPr lang="en-US"/>
        </a:p>
      </dgm:t>
    </dgm:pt>
    <dgm:pt modelId="{899C6AFE-213E-4988-9865-D26568152265}" type="sibTrans" cxnId="{BA3DBA9C-9E27-4718-86A7-4545DF2F7D22}">
      <dgm:prSet/>
      <dgm:spPr/>
      <dgm:t>
        <a:bodyPr/>
        <a:lstStyle/>
        <a:p>
          <a:endParaRPr lang="en-US"/>
        </a:p>
      </dgm:t>
    </dgm:pt>
    <dgm:pt modelId="{11DD86D9-1917-4D76-8E9D-B6AF2BC2F2D0}">
      <dgm:prSet phldrT="[Text]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en-US" dirty="0"/>
            <a:t>Skewing or otherwise impacting the results of the study</a:t>
          </a:r>
        </a:p>
      </dgm:t>
    </dgm:pt>
    <dgm:pt modelId="{8950CFD3-7DA3-46F8-8780-084736EF5065}" type="parTrans" cxnId="{81CFCC06-7FEE-40AB-BFC1-FF8FC1416A66}">
      <dgm:prSet/>
      <dgm:spPr/>
      <dgm:t>
        <a:bodyPr/>
        <a:lstStyle/>
        <a:p>
          <a:endParaRPr lang="en-US"/>
        </a:p>
      </dgm:t>
    </dgm:pt>
    <dgm:pt modelId="{BD6BB090-AEBC-4A91-AED2-A97439B02F16}" type="sibTrans" cxnId="{81CFCC06-7FEE-40AB-BFC1-FF8FC1416A66}">
      <dgm:prSet/>
      <dgm:spPr/>
      <dgm:t>
        <a:bodyPr/>
        <a:lstStyle/>
        <a:p>
          <a:endParaRPr lang="en-US"/>
        </a:p>
      </dgm:t>
    </dgm:pt>
    <dgm:pt modelId="{44FEF936-371C-462F-AB21-6106129705D1}" type="pres">
      <dgm:prSet presAssocID="{F78884EF-6DE0-45A2-A849-C62016E47074}" presName="Name0" presStyleCnt="0">
        <dgm:presLayoutVars>
          <dgm:chMax val="7"/>
          <dgm:chPref val="7"/>
          <dgm:dir/>
        </dgm:presLayoutVars>
      </dgm:prSet>
      <dgm:spPr/>
    </dgm:pt>
    <dgm:pt modelId="{53A125FB-3C7F-455E-850D-0F3C1FBD3251}" type="pres">
      <dgm:prSet presAssocID="{F78884EF-6DE0-45A2-A849-C62016E47074}" presName="Name1" presStyleCnt="0"/>
      <dgm:spPr/>
    </dgm:pt>
    <dgm:pt modelId="{F345DDCE-DE7C-4D82-9873-B9942CDEF4BC}" type="pres">
      <dgm:prSet presAssocID="{F78884EF-6DE0-45A2-A849-C62016E47074}" presName="cycle" presStyleCnt="0"/>
      <dgm:spPr/>
    </dgm:pt>
    <dgm:pt modelId="{F4620CAA-A235-4F6F-B7C9-0B0884A450D1}" type="pres">
      <dgm:prSet presAssocID="{F78884EF-6DE0-45A2-A849-C62016E47074}" presName="srcNode" presStyleLbl="node1" presStyleIdx="0" presStyleCnt="3"/>
      <dgm:spPr/>
    </dgm:pt>
    <dgm:pt modelId="{E8C17382-0441-40B1-87C3-BD6CD1B1B3A5}" type="pres">
      <dgm:prSet presAssocID="{F78884EF-6DE0-45A2-A849-C62016E47074}" presName="conn" presStyleLbl="parChTrans1D2" presStyleIdx="0" presStyleCnt="1"/>
      <dgm:spPr/>
    </dgm:pt>
    <dgm:pt modelId="{F50560ED-43EF-4A04-AD35-4FE5F92394E1}" type="pres">
      <dgm:prSet presAssocID="{F78884EF-6DE0-45A2-A849-C62016E47074}" presName="extraNode" presStyleLbl="node1" presStyleIdx="0" presStyleCnt="3"/>
      <dgm:spPr/>
    </dgm:pt>
    <dgm:pt modelId="{02076255-E1C8-4308-ADDE-DFCB0BEA32B8}" type="pres">
      <dgm:prSet presAssocID="{F78884EF-6DE0-45A2-A849-C62016E47074}" presName="dstNode" presStyleLbl="node1" presStyleIdx="0" presStyleCnt="3"/>
      <dgm:spPr/>
    </dgm:pt>
    <dgm:pt modelId="{F1C17945-8DD1-4D54-9FC8-24569F9A1B23}" type="pres">
      <dgm:prSet presAssocID="{03E053A5-4DEC-4A9A-AD2D-BDCB64A553CD}" presName="text_1" presStyleLbl="node1" presStyleIdx="0" presStyleCnt="3">
        <dgm:presLayoutVars>
          <dgm:bulletEnabled val="1"/>
        </dgm:presLayoutVars>
      </dgm:prSet>
      <dgm:spPr/>
    </dgm:pt>
    <dgm:pt modelId="{CD8E6526-724A-4729-8594-BE713E6BE7B5}" type="pres">
      <dgm:prSet presAssocID="{03E053A5-4DEC-4A9A-AD2D-BDCB64A553CD}" presName="accent_1" presStyleCnt="0"/>
      <dgm:spPr/>
    </dgm:pt>
    <dgm:pt modelId="{FF3FDB33-E15A-488E-9ABF-1A5E0DC2C715}" type="pres">
      <dgm:prSet presAssocID="{03E053A5-4DEC-4A9A-AD2D-BDCB64A553CD}" presName="accentRepeatNode" presStyleLbl="solidFgAcc1" presStyleIdx="0" presStyleCnt="3"/>
      <dgm:spPr>
        <a:effectLst>
          <a:glow rad="139700">
            <a:schemeClr val="accent3">
              <a:satMod val="175000"/>
              <a:alpha val="40000"/>
            </a:schemeClr>
          </a:glow>
        </a:effectLst>
      </dgm:spPr>
    </dgm:pt>
    <dgm:pt modelId="{B4436258-D63A-477A-BA5F-F289B9E84D4B}" type="pres">
      <dgm:prSet presAssocID="{A85AFC71-3012-4E6D-B2CD-B0A1B5D9FA93}" presName="text_2" presStyleLbl="node1" presStyleIdx="1" presStyleCnt="3">
        <dgm:presLayoutVars>
          <dgm:bulletEnabled val="1"/>
        </dgm:presLayoutVars>
      </dgm:prSet>
      <dgm:spPr/>
    </dgm:pt>
    <dgm:pt modelId="{0082F5A3-2B9E-45A1-83EF-954A43D1946B}" type="pres">
      <dgm:prSet presAssocID="{A85AFC71-3012-4E6D-B2CD-B0A1B5D9FA93}" presName="accent_2" presStyleCnt="0"/>
      <dgm:spPr/>
    </dgm:pt>
    <dgm:pt modelId="{68782629-BB75-40F5-8287-1EF9FFA73989}" type="pres">
      <dgm:prSet presAssocID="{A85AFC71-3012-4E6D-B2CD-B0A1B5D9FA93}" presName="accentRepeatNode" presStyleLbl="solidFgAcc1" presStyleIdx="1" presStyleCnt="3"/>
      <dgm:spPr>
        <a:effectLst>
          <a:glow rad="139700">
            <a:schemeClr val="accent3">
              <a:satMod val="175000"/>
              <a:alpha val="40000"/>
            </a:schemeClr>
          </a:glow>
        </a:effectLst>
      </dgm:spPr>
    </dgm:pt>
    <dgm:pt modelId="{EA8939F4-A306-4EBE-AEFF-5F1D8B009BFF}" type="pres">
      <dgm:prSet presAssocID="{11DD86D9-1917-4D76-8E9D-B6AF2BC2F2D0}" presName="text_3" presStyleLbl="node1" presStyleIdx="2" presStyleCnt="3">
        <dgm:presLayoutVars>
          <dgm:bulletEnabled val="1"/>
        </dgm:presLayoutVars>
      </dgm:prSet>
      <dgm:spPr/>
    </dgm:pt>
    <dgm:pt modelId="{0A435D0A-A4E3-48F5-B2B3-CB437690BC60}" type="pres">
      <dgm:prSet presAssocID="{11DD86D9-1917-4D76-8E9D-B6AF2BC2F2D0}" presName="accent_3" presStyleCnt="0"/>
      <dgm:spPr/>
    </dgm:pt>
    <dgm:pt modelId="{A6888FFC-BA38-4E37-BE5D-377FC5074182}" type="pres">
      <dgm:prSet presAssocID="{11DD86D9-1917-4D76-8E9D-B6AF2BC2F2D0}" presName="accentRepeatNode" presStyleLbl="solidFgAcc1" presStyleIdx="2" presStyleCnt="3"/>
      <dgm:spPr>
        <a:effectLst>
          <a:glow rad="139700">
            <a:schemeClr val="accent4">
              <a:satMod val="175000"/>
              <a:alpha val="40000"/>
            </a:schemeClr>
          </a:glow>
        </a:effectLst>
      </dgm:spPr>
    </dgm:pt>
  </dgm:ptLst>
  <dgm:cxnLst>
    <dgm:cxn modelId="{81CFCC06-7FEE-40AB-BFC1-FF8FC1416A66}" srcId="{F78884EF-6DE0-45A2-A849-C62016E47074}" destId="{11DD86D9-1917-4D76-8E9D-B6AF2BC2F2D0}" srcOrd="2" destOrd="0" parTransId="{8950CFD3-7DA3-46F8-8780-084736EF5065}" sibTransId="{BD6BB090-AEBC-4A91-AED2-A97439B02F16}"/>
    <dgm:cxn modelId="{4B0F0D0C-2FF1-4BBE-A133-D401BE540B0E}" type="presOf" srcId="{03E053A5-4DEC-4A9A-AD2D-BDCB64A553CD}" destId="{F1C17945-8DD1-4D54-9FC8-24569F9A1B23}" srcOrd="0" destOrd="0" presId="urn:microsoft.com/office/officeart/2008/layout/VerticalCurvedList"/>
    <dgm:cxn modelId="{CB83B22D-40B3-4205-8ED5-2D342ADDF2CB}" srcId="{F78884EF-6DE0-45A2-A849-C62016E47074}" destId="{03E053A5-4DEC-4A9A-AD2D-BDCB64A553CD}" srcOrd="0" destOrd="0" parTransId="{A94E4A4F-DC71-48BB-8853-4E8E02F5109A}" sibTransId="{3AB203B5-64FD-4F40-BFD4-8782A09DB449}"/>
    <dgm:cxn modelId="{A862AF3B-DABB-43F4-9988-093BA30D9122}" type="presOf" srcId="{F78884EF-6DE0-45A2-A849-C62016E47074}" destId="{44FEF936-371C-462F-AB21-6106129705D1}" srcOrd="0" destOrd="0" presId="urn:microsoft.com/office/officeart/2008/layout/VerticalCurvedList"/>
    <dgm:cxn modelId="{60A93847-2DA1-4C15-9126-5749DB5631D3}" type="presOf" srcId="{3AB203B5-64FD-4F40-BFD4-8782A09DB449}" destId="{E8C17382-0441-40B1-87C3-BD6CD1B1B3A5}" srcOrd="0" destOrd="0" presId="urn:microsoft.com/office/officeart/2008/layout/VerticalCurvedList"/>
    <dgm:cxn modelId="{BA3DBA9C-9E27-4718-86A7-4545DF2F7D22}" srcId="{F78884EF-6DE0-45A2-A849-C62016E47074}" destId="{A85AFC71-3012-4E6D-B2CD-B0A1B5D9FA93}" srcOrd="1" destOrd="0" parTransId="{ECCAF1FC-C738-4715-B2C2-448175388FEA}" sibTransId="{899C6AFE-213E-4988-9865-D26568152265}"/>
    <dgm:cxn modelId="{41524FC8-251D-4D46-A3E6-2AAD1E1CB4F3}" type="presOf" srcId="{A85AFC71-3012-4E6D-B2CD-B0A1B5D9FA93}" destId="{B4436258-D63A-477A-BA5F-F289B9E84D4B}" srcOrd="0" destOrd="0" presId="urn:microsoft.com/office/officeart/2008/layout/VerticalCurvedList"/>
    <dgm:cxn modelId="{3390D6E4-A866-4F06-BF88-83C0219F2586}" type="presOf" srcId="{11DD86D9-1917-4D76-8E9D-B6AF2BC2F2D0}" destId="{EA8939F4-A306-4EBE-AEFF-5F1D8B009BFF}" srcOrd="0" destOrd="0" presId="urn:microsoft.com/office/officeart/2008/layout/VerticalCurvedList"/>
    <dgm:cxn modelId="{B44DBEB9-BAD5-4816-8406-8AB58324935D}" type="presParOf" srcId="{44FEF936-371C-462F-AB21-6106129705D1}" destId="{53A125FB-3C7F-455E-850D-0F3C1FBD3251}" srcOrd="0" destOrd="0" presId="urn:microsoft.com/office/officeart/2008/layout/VerticalCurvedList"/>
    <dgm:cxn modelId="{ABAE467C-8222-43AD-BC83-64293DD5A2DB}" type="presParOf" srcId="{53A125FB-3C7F-455E-850D-0F3C1FBD3251}" destId="{F345DDCE-DE7C-4D82-9873-B9942CDEF4BC}" srcOrd="0" destOrd="0" presId="urn:microsoft.com/office/officeart/2008/layout/VerticalCurvedList"/>
    <dgm:cxn modelId="{80F110C9-894E-4B8C-A215-F1DE7D9045BB}" type="presParOf" srcId="{F345DDCE-DE7C-4D82-9873-B9942CDEF4BC}" destId="{F4620CAA-A235-4F6F-B7C9-0B0884A450D1}" srcOrd="0" destOrd="0" presId="urn:microsoft.com/office/officeart/2008/layout/VerticalCurvedList"/>
    <dgm:cxn modelId="{BEFD044E-3F5A-477D-9FD7-909C97D1F983}" type="presParOf" srcId="{F345DDCE-DE7C-4D82-9873-B9942CDEF4BC}" destId="{E8C17382-0441-40B1-87C3-BD6CD1B1B3A5}" srcOrd="1" destOrd="0" presId="urn:microsoft.com/office/officeart/2008/layout/VerticalCurvedList"/>
    <dgm:cxn modelId="{1BBAE753-8E1E-4F71-B89D-66D133C87CCC}" type="presParOf" srcId="{F345DDCE-DE7C-4D82-9873-B9942CDEF4BC}" destId="{F50560ED-43EF-4A04-AD35-4FE5F92394E1}" srcOrd="2" destOrd="0" presId="urn:microsoft.com/office/officeart/2008/layout/VerticalCurvedList"/>
    <dgm:cxn modelId="{BF5DC33A-7A38-45A8-A010-E963F189A919}" type="presParOf" srcId="{F345DDCE-DE7C-4D82-9873-B9942CDEF4BC}" destId="{02076255-E1C8-4308-ADDE-DFCB0BEA32B8}" srcOrd="3" destOrd="0" presId="urn:microsoft.com/office/officeart/2008/layout/VerticalCurvedList"/>
    <dgm:cxn modelId="{D8B387FD-BC4B-4BAD-B973-E7AE00AC493E}" type="presParOf" srcId="{53A125FB-3C7F-455E-850D-0F3C1FBD3251}" destId="{F1C17945-8DD1-4D54-9FC8-24569F9A1B23}" srcOrd="1" destOrd="0" presId="urn:microsoft.com/office/officeart/2008/layout/VerticalCurvedList"/>
    <dgm:cxn modelId="{A9693B9B-C419-4281-B160-38ED7FB60DBF}" type="presParOf" srcId="{53A125FB-3C7F-455E-850D-0F3C1FBD3251}" destId="{CD8E6526-724A-4729-8594-BE713E6BE7B5}" srcOrd="2" destOrd="0" presId="urn:microsoft.com/office/officeart/2008/layout/VerticalCurvedList"/>
    <dgm:cxn modelId="{651D1C34-ED3B-461C-9E89-E119C2905847}" type="presParOf" srcId="{CD8E6526-724A-4729-8594-BE713E6BE7B5}" destId="{FF3FDB33-E15A-488E-9ABF-1A5E0DC2C715}" srcOrd="0" destOrd="0" presId="urn:microsoft.com/office/officeart/2008/layout/VerticalCurvedList"/>
    <dgm:cxn modelId="{D2F2B6DC-BE9F-4412-A950-BE76D4850BC3}" type="presParOf" srcId="{53A125FB-3C7F-455E-850D-0F3C1FBD3251}" destId="{B4436258-D63A-477A-BA5F-F289B9E84D4B}" srcOrd="3" destOrd="0" presId="urn:microsoft.com/office/officeart/2008/layout/VerticalCurvedList"/>
    <dgm:cxn modelId="{7EC6757E-1E8D-4893-ACEA-283EEB885C13}" type="presParOf" srcId="{53A125FB-3C7F-455E-850D-0F3C1FBD3251}" destId="{0082F5A3-2B9E-45A1-83EF-954A43D1946B}" srcOrd="4" destOrd="0" presId="urn:microsoft.com/office/officeart/2008/layout/VerticalCurvedList"/>
    <dgm:cxn modelId="{88EAE1E9-29FE-46EB-90BB-DDA661D85629}" type="presParOf" srcId="{0082F5A3-2B9E-45A1-83EF-954A43D1946B}" destId="{68782629-BB75-40F5-8287-1EF9FFA73989}" srcOrd="0" destOrd="0" presId="urn:microsoft.com/office/officeart/2008/layout/VerticalCurvedList"/>
    <dgm:cxn modelId="{80953A18-FF0E-47BE-BDD7-912FA59D0622}" type="presParOf" srcId="{53A125FB-3C7F-455E-850D-0F3C1FBD3251}" destId="{EA8939F4-A306-4EBE-AEFF-5F1D8B009BFF}" srcOrd="5" destOrd="0" presId="urn:microsoft.com/office/officeart/2008/layout/VerticalCurvedList"/>
    <dgm:cxn modelId="{8805CAED-E80E-4C92-8986-1732267E57F9}" type="presParOf" srcId="{53A125FB-3C7F-455E-850D-0F3C1FBD3251}" destId="{0A435D0A-A4E3-48F5-B2B3-CB437690BC60}" srcOrd="6" destOrd="0" presId="urn:microsoft.com/office/officeart/2008/layout/VerticalCurvedList"/>
    <dgm:cxn modelId="{57E5907A-4CA7-4B11-BA43-3DB42014A422}" type="presParOf" srcId="{0A435D0A-A4E3-48F5-B2B3-CB437690BC60}" destId="{A6888FFC-BA38-4E37-BE5D-377FC507418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9A83150-229F-495B-974D-1C821DFA949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AA50C0E-E35D-4EFA-B9E3-7BFC51FCEC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Once a gap in the research literature has been identified, the purpose of the study can be introduced.</a:t>
          </a:r>
        </a:p>
      </dgm:t>
    </dgm:pt>
    <dgm:pt modelId="{D0F44C94-5C51-4C2D-8042-4E706F8698C6}" type="parTrans" cxnId="{A836AD9A-5062-401F-9671-710BD78B4E5A}">
      <dgm:prSet/>
      <dgm:spPr/>
      <dgm:t>
        <a:bodyPr/>
        <a:lstStyle/>
        <a:p>
          <a:endParaRPr lang="en-US"/>
        </a:p>
      </dgm:t>
    </dgm:pt>
    <dgm:pt modelId="{210BCBD7-A0F8-4378-B912-1CBA1DB86268}" type="sibTrans" cxnId="{A836AD9A-5062-401F-9671-710BD78B4E5A}">
      <dgm:prSet/>
      <dgm:spPr/>
      <dgm:t>
        <a:bodyPr/>
        <a:lstStyle/>
        <a:p>
          <a:endParaRPr lang="en-US"/>
        </a:p>
      </dgm:t>
    </dgm:pt>
    <dgm:pt modelId="{78E82159-8866-4FA7-A19C-607D96638A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study’s purpose should be a narrative expression about the nature of the study.</a:t>
          </a:r>
        </a:p>
      </dgm:t>
    </dgm:pt>
    <dgm:pt modelId="{6E3B633E-FCF1-4105-A890-74B4534C8411}" type="parTrans" cxnId="{2608BF9C-4DE6-47B3-885E-6431B572CF0F}">
      <dgm:prSet/>
      <dgm:spPr/>
      <dgm:t>
        <a:bodyPr/>
        <a:lstStyle/>
        <a:p>
          <a:endParaRPr lang="en-US"/>
        </a:p>
      </dgm:t>
    </dgm:pt>
    <dgm:pt modelId="{F68F0132-D1CF-4371-81C2-5472125FDC5A}" type="sibTrans" cxnId="{2608BF9C-4DE6-47B3-885E-6431B572CF0F}">
      <dgm:prSet/>
      <dgm:spPr/>
      <dgm:t>
        <a:bodyPr/>
        <a:lstStyle/>
        <a:p>
          <a:endParaRPr lang="en-US"/>
        </a:p>
      </dgm:t>
    </dgm:pt>
    <dgm:pt modelId="{E5112C35-BEC2-49C5-9D87-1040228054F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Research questions or hypotheses operationalize the purpose of the study.</a:t>
          </a:r>
        </a:p>
      </dgm:t>
    </dgm:pt>
    <dgm:pt modelId="{B6A3BB23-09B2-47CD-8B16-313FA9A554C6}" type="parTrans" cxnId="{728442D1-CF2B-4DAF-A8E4-369025A1209B}">
      <dgm:prSet/>
      <dgm:spPr/>
      <dgm:t>
        <a:bodyPr/>
        <a:lstStyle/>
        <a:p>
          <a:endParaRPr lang="en-US"/>
        </a:p>
      </dgm:t>
    </dgm:pt>
    <dgm:pt modelId="{DFE175C9-5817-458D-974C-D57EAA89294B}" type="sibTrans" cxnId="{728442D1-CF2B-4DAF-A8E4-369025A1209B}">
      <dgm:prSet/>
      <dgm:spPr/>
      <dgm:t>
        <a:bodyPr/>
        <a:lstStyle/>
        <a:p>
          <a:endParaRPr lang="en-US"/>
        </a:p>
      </dgm:t>
    </dgm:pt>
    <dgm:pt modelId="{CE7E2643-2A52-428B-83CD-8CFDD50B7EDB}" type="pres">
      <dgm:prSet presAssocID="{49A83150-229F-495B-974D-1C821DFA949A}" presName="root" presStyleCnt="0">
        <dgm:presLayoutVars>
          <dgm:dir/>
          <dgm:resizeHandles val="exact"/>
        </dgm:presLayoutVars>
      </dgm:prSet>
      <dgm:spPr/>
    </dgm:pt>
    <dgm:pt modelId="{D0A5C7B2-404C-4776-BF9B-1E71F41C5416}" type="pres">
      <dgm:prSet presAssocID="{2AA50C0E-E35D-4EFA-B9E3-7BFC51FCECCD}" presName="compNode" presStyleCnt="0"/>
      <dgm:spPr/>
    </dgm:pt>
    <dgm:pt modelId="{7D24800A-0C1C-4822-B696-1BAA537B9400}" type="pres">
      <dgm:prSet presAssocID="{2AA50C0E-E35D-4EFA-B9E3-7BFC51FCECCD}" presName="bgRect" presStyleLbl="bgShp" presStyleIdx="0" presStyleCnt="3"/>
      <dgm:spPr/>
    </dgm:pt>
    <dgm:pt modelId="{D46683EC-5477-48B0-AE72-098533A36C07}" type="pres">
      <dgm:prSet presAssocID="{2AA50C0E-E35D-4EFA-B9E3-7BFC51FCECC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92DF3597-3105-43BB-A7D3-AE454E5CC9A3}" type="pres">
      <dgm:prSet presAssocID="{2AA50C0E-E35D-4EFA-B9E3-7BFC51FCECCD}" presName="spaceRect" presStyleCnt="0"/>
      <dgm:spPr/>
    </dgm:pt>
    <dgm:pt modelId="{B73B7DA4-7D7E-4ACD-99BE-487491919291}" type="pres">
      <dgm:prSet presAssocID="{2AA50C0E-E35D-4EFA-B9E3-7BFC51FCECCD}" presName="parTx" presStyleLbl="revTx" presStyleIdx="0" presStyleCnt="3">
        <dgm:presLayoutVars>
          <dgm:chMax val="0"/>
          <dgm:chPref val="0"/>
        </dgm:presLayoutVars>
      </dgm:prSet>
      <dgm:spPr/>
    </dgm:pt>
    <dgm:pt modelId="{4544D496-884F-4ED4-914A-516598CD2BA8}" type="pres">
      <dgm:prSet presAssocID="{210BCBD7-A0F8-4378-B912-1CBA1DB86268}" presName="sibTrans" presStyleCnt="0"/>
      <dgm:spPr/>
    </dgm:pt>
    <dgm:pt modelId="{6703D607-CE6E-405D-B145-9615D641F07A}" type="pres">
      <dgm:prSet presAssocID="{78E82159-8866-4FA7-A19C-607D96638A5A}" presName="compNode" presStyleCnt="0"/>
      <dgm:spPr/>
    </dgm:pt>
    <dgm:pt modelId="{67B9BA72-E1DC-4E31-B9B3-BE2EFE454239}" type="pres">
      <dgm:prSet presAssocID="{78E82159-8866-4FA7-A19C-607D96638A5A}" presName="bgRect" presStyleLbl="bgShp" presStyleIdx="1" presStyleCnt="3"/>
      <dgm:spPr/>
    </dgm:pt>
    <dgm:pt modelId="{D5A4DDAD-5197-46E2-8A84-FB867D6432A7}" type="pres">
      <dgm:prSet presAssocID="{78E82159-8866-4FA7-A19C-607D96638A5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 with solid fill"/>
        </a:ext>
      </dgm:extLst>
    </dgm:pt>
    <dgm:pt modelId="{65D65557-9CED-479E-9586-D49831A89CA8}" type="pres">
      <dgm:prSet presAssocID="{78E82159-8866-4FA7-A19C-607D96638A5A}" presName="spaceRect" presStyleCnt="0"/>
      <dgm:spPr/>
    </dgm:pt>
    <dgm:pt modelId="{2EE3B9E0-A3D1-4615-8D8F-00CA6331F936}" type="pres">
      <dgm:prSet presAssocID="{78E82159-8866-4FA7-A19C-607D96638A5A}" presName="parTx" presStyleLbl="revTx" presStyleIdx="1" presStyleCnt="3">
        <dgm:presLayoutVars>
          <dgm:chMax val="0"/>
          <dgm:chPref val="0"/>
        </dgm:presLayoutVars>
      </dgm:prSet>
      <dgm:spPr/>
    </dgm:pt>
    <dgm:pt modelId="{6084F4A5-FC25-4978-90A1-151A43BADAB4}" type="pres">
      <dgm:prSet presAssocID="{F68F0132-D1CF-4371-81C2-5472125FDC5A}" presName="sibTrans" presStyleCnt="0"/>
      <dgm:spPr/>
    </dgm:pt>
    <dgm:pt modelId="{ECC97B63-DA62-4144-BFFF-1D38B7705AB3}" type="pres">
      <dgm:prSet presAssocID="{E5112C35-BEC2-49C5-9D87-1040228054F5}" presName="compNode" presStyleCnt="0"/>
      <dgm:spPr/>
    </dgm:pt>
    <dgm:pt modelId="{A7627AE8-63C6-45D4-9222-AED26BA94B3E}" type="pres">
      <dgm:prSet presAssocID="{E5112C35-BEC2-49C5-9D87-1040228054F5}" presName="bgRect" presStyleLbl="bgShp" presStyleIdx="2" presStyleCnt="3"/>
      <dgm:spPr/>
    </dgm:pt>
    <dgm:pt modelId="{23C39967-C493-4CF4-ADF3-86836CF3C0EB}" type="pres">
      <dgm:prSet presAssocID="{E5112C35-BEC2-49C5-9D87-1040228054F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 with solid fill"/>
        </a:ext>
      </dgm:extLst>
    </dgm:pt>
    <dgm:pt modelId="{032CCC26-0C90-4BA8-81FB-88C1E5F57C5C}" type="pres">
      <dgm:prSet presAssocID="{E5112C35-BEC2-49C5-9D87-1040228054F5}" presName="spaceRect" presStyleCnt="0"/>
      <dgm:spPr/>
    </dgm:pt>
    <dgm:pt modelId="{F921D4FC-839F-4D9C-B356-921C156904CF}" type="pres">
      <dgm:prSet presAssocID="{E5112C35-BEC2-49C5-9D87-1040228054F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26C4781-0A38-4D83-817C-9458C1CB4E02}" type="presOf" srcId="{E5112C35-BEC2-49C5-9D87-1040228054F5}" destId="{F921D4FC-839F-4D9C-B356-921C156904CF}" srcOrd="0" destOrd="0" presId="urn:microsoft.com/office/officeart/2018/2/layout/IconVerticalSolidList"/>
    <dgm:cxn modelId="{A836AD9A-5062-401F-9671-710BD78B4E5A}" srcId="{49A83150-229F-495B-974D-1C821DFA949A}" destId="{2AA50C0E-E35D-4EFA-B9E3-7BFC51FCECCD}" srcOrd="0" destOrd="0" parTransId="{D0F44C94-5C51-4C2D-8042-4E706F8698C6}" sibTransId="{210BCBD7-A0F8-4378-B912-1CBA1DB86268}"/>
    <dgm:cxn modelId="{2608BF9C-4DE6-47B3-885E-6431B572CF0F}" srcId="{49A83150-229F-495B-974D-1C821DFA949A}" destId="{78E82159-8866-4FA7-A19C-607D96638A5A}" srcOrd="1" destOrd="0" parTransId="{6E3B633E-FCF1-4105-A890-74B4534C8411}" sibTransId="{F68F0132-D1CF-4371-81C2-5472125FDC5A}"/>
    <dgm:cxn modelId="{4C3D79AB-E0D7-4AAE-A476-222EE8D1A797}" type="presOf" srcId="{2AA50C0E-E35D-4EFA-B9E3-7BFC51FCECCD}" destId="{B73B7DA4-7D7E-4ACD-99BE-487491919291}" srcOrd="0" destOrd="0" presId="urn:microsoft.com/office/officeart/2018/2/layout/IconVerticalSolidList"/>
    <dgm:cxn modelId="{90C03EB8-4F32-4069-A62C-D981AA6C3292}" type="presOf" srcId="{78E82159-8866-4FA7-A19C-607D96638A5A}" destId="{2EE3B9E0-A3D1-4615-8D8F-00CA6331F936}" srcOrd="0" destOrd="0" presId="urn:microsoft.com/office/officeart/2018/2/layout/IconVerticalSolidList"/>
    <dgm:cxn modelId="{728442D1-CF2B-4DAF-A8E4-369025A1209B}" srcId="{49A83150-229F-495B-974D-1C821DFA949A}" destId="{E5112C35-BEC2-49C5-9D87-1040228054F5}" srcOrd="2" destOrd="0" parTransId="{B6A3BB23-09B2-47CD-8B16-313FA9A554C6}" sibTransId="{DFE175C9-5817-458D-974C-D57EAA89294B}"/>
    <dgm:cxn modelId="{DFF97AD1-3960-49EE-9A4A-B0A4C3C46B18}" type="presOf" srcId="{49A83150-229F-495B-974D-1C821DFA949A}" destId="{CE7E2643-2A52-428B-83CD-8CFDD50B7EDB}" srcOrd="0" destOrd="0" presId="urn:microsoft.com/office/officeart/2018/2/layout/IconVerticalSolidList"/>
    <dgm:cxn modelId="{8DE16C64-00D6-4E6E-9B4F-91561D2ED99B}" type="presParOf" srcId="{CE7E2643-2A52-428B-83CD-8CFDD50B7EDB}" destId="{D0A5C7B2-404C-4776-BF9B-1E71F41C5416}" srcOrd="0" destOrd="0" presId="urn:microsoft.com/office/officeart/2018/2/layout/IconVerticalSolidList"/>
    <dgm:cxn modelId="{BFC70C57-E4F4-4A84-BCB6-26D22562AE9A}" type="presParOf" srcId="{D0A5C7B2-404C-4776-BF9B-1E71F41C5416}" destId="{7D24800A-0C1C-4822-B696-1BAA537B9400}" srcOrd="0" destOrd="0" presId="urn:microsoft.com/office/officeart/2018/2/layout/IconVerticalSolidList"/>
    <dgm:cxn modelId="{62CF5963-308E-4F58-A468-92455940740C}" type="presParOf" srcId="{D0A5C7B2-404C-4776-BF9B-1E71F41C5416}" destId="{D46683EC-5477-48B0-AE72-098533A36C07}" srcOrd="1" destOrd="0" presId="urn:microsoft.com/office/officeart/2018/2/layout/IconVerticalSolidList"/>
    <dgm:cxn modelId="{B0775D39-6797-429F-AB2D-8D06AB2E8457}" type="presParOf" srcId="{D0A5C7B2-404C-4776-BF9B-1E71F41C5416}" destId="{92DF3597-3105-43BB-A7D3-AE454E5CC9A3}" srcOrd="2" destOrd="0" presId="urn:microsoft.com/office/officeart/2018/2/layout/IconVerticalSolidList"/>
    <dgm:cxn modelId="{B4042853-7E37-4B0D-A46C-D9EC20C7AC66}" type="presParOf" srcId="{D0A5C7B2-404C-4776-BF9B-1E71F41C5416}" destId="{B73B7DA4-7D7E-4ACD-99BE-487491919291}" srcOrd="3" destOrd="0" presId="urn:microsoft.com/office/officeart/2018/2/layout/IconVerticalSolidList"/>
    <dgm:cxn modelId="{7F507886-4331-4A8F-99FE-AB44B1FF9B70}" type="presParOf" srcId="{CE7E2643-2A52-428B-83CD-8CFDD50B7EDB}" destId="{4544D496-884F-4ED4-914A-516598CD2BA8}" srcOrd="1" destOrd="0" presId="urn:microsoft.com/office/officeart/2018/2/layout/IconVerticalSolidList"/>
    <dgm:cxn modelId="{30FFBA46-BEEA-479C-BDC9-D55E048A0CFB}" type="presParOf" srcId="{CE7E2643-2A52-428B-83CD-8CFDD50B7EDB}" destId="{6703D607-CE6E-405D-B145-9615D641F07A}" srcOrd="2" destOrd="0" presId="urn:microsoft.com/office/officeart/2018/2/layout/IconVerticalSolidList"/>
    <dgm:cxn modelId="{62D5A3A7-0520-4ADF-94FC-898C16B32C2B}" type="presParOf" srcId="{6703D607-CE6E-405D-B145-9615D641F07A}" destId="{67B9BA72-E1DC-4E31-B9B3-BE2EFE454239}" srcOrd="0" destOrd="0" presId="urn:microsoft.com/office/officeart/2018/2/layout/IconVerticalSolidList"/>
    <dgm:cxn modelId="{CCA82F0A-0F54-417B-8A5A-0F87D4595DF0}" type="presParOf" srcId="{6703D607-CE6E-405D-B145-9615D641F07A}" destId="{D5A4DDAD-5197-46E2-8A84-FB867D6432A7}" srcOrd="1" destOrd="0" presId="urn:microsoft.com/office/officeart/2018/2/layout/IconVerticalSolidList"/>
    <dgm:cxn modelId="{9ECA5607-E453-4FC9-B351-74DE89D46DA6}" type="presParOf" srcId="{6703D607-CE6E-405D-B145-9615D641F07A}" destId="{65D65557-9CED-479E-9586-D49831A89CA8}" srcOrd="2" destOrd="0" presId="urn:microsoft.com/office/officeart/2018/2/layout/IconVerticalSolidList"/>
    <dgm:cxn modelId="{89C478BE-E48F-4948-A8BF-ECB0C1BE9E84}" type="presParOf" srcId="{6703D607-CE6E-405D-B145-9615D641F07A}" destId="{2EE3B9E0-A3D1-4615-8D8F-00CA6331F936}" srcOrd="3" destOrd="0" presId="urn:microsoft.com/office/officeart/2018/2/layout/IconVerticalSolidList"/>
    <dgm:cxn modelId="{29B5271A-F85A-45A9-B650-4AABFD56F83F}" type="presParOf" srcId="{CE7E2643-2A52-428B-83CD-8CFDD50B7EDB}" destId="{6084F4A5-FC25-4978-90A1-151A43BADAB4}" srcOrd="3" destOrd="0" presId="urn:microsoft.com/office/officeart/2018/2/layout/IconVerticalSolidList"/>
    <dgm:cxn modelId="{0416CD1B-2395-420C-9B69-6C77FEE93E73}" type="presParOf" srcId="{CE7E2643-2A52-428B-83CD-8CFDD50B7EDB}" destId="{ECC97B63-DA62-4144-BFFF-1D38B7705AB3}" srcOrd="4" destOrd="0" presId="urn:microsoft.com/office/officeart/2018/2/layout/IconVerticalSolidList"/>
    <dgm:cxn modelId="{AB873339-9D45-4B6A-8261-91E44F6B10EC}" type="presParOf" srcId="{ECC97B63-DA62-4144-BFFF-1D38B7705AB3}" destId="{A7627AE8-63C6-45D4-9222-AED26BA94B3E}" srcOrd="0" destOrd="0" presId="urn:microsoft.com/office/officeart/2018/2/layout/IconVerticalSolidList"/>
    <dgm:cxn modelId="{EC74FF03-4139-409A-A05D-7D79B2F73839}" type="presParOf" srcId="{ECC97B63-DA62-4144-BFFF-1D38B7705AB3}" destId="{23C39967-C493-4CF4-ADF3-86836CF3C0EB}" srcOrd="1" destOrd="0" presId="urn:microsoft.com/office/officeart/2018/2/layout/IconVerticalSolidList"/>
    <dgm:cxn modelId="{A9AC4356-D258-460A-9BDA-34AD1CA7EBFA}" type="presParOf" srcId="{ECC97B63-DA62-4144-BFFF-1D38B7705AB3}" destId="{032CCC26-0C90-4BA8-81FB-88C1E5F57C5C}" srcOrd="2" destOrd="0" presId="urn:microsoft.com/office/officeart/2018/2/layout/IconVerticalSolidList"/>
    <dgm:cxn modelId="{6AD442CA-80B5-4988-98CA-0C0D6EE13E5C}" type="presParOf" srcId="{ECC97B63-DA62-4144-BFFF-1D38B7705AB3}" destId="{F921D4FC-839F-4D9C-B356-921C156904C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37E8EDF-ACFD-4FE7-AF6D-C80A9CF9A50D}" type="doc">
      <dgm:prSet loTypeId="urn:microsoft.com/office/officeart/2005/8/layout/hList7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F7147AE-C2D0-4D62-BF4F-F05928F41B38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Research questions and hypotheses can help the researcher decide the direction for the design of the study and the analytic strategy.</a:t>
          </a:r>
        </a:p>
      </dgm:t>
    </dgm:pt>
    <dgm:pt modelId="{CFF90680-0C8C-485E-955F-04016657EF12}" type="parTrans" cxnId="{B30B2411-8143-4F96-8F9F-4B91902F6B2A}">
      <dgm:prSet/>
      <dgm:spPr/>
      <dgm:t>
        <a:bodyPr/>
        <a:lstStyle/>
        <a:p>
          <a:endParaRPr lang="en-US"/>
        </a:p>
      </dgm:t>
    </dgm:pt>
    <dgm:pt modelId="{6FBC401B-5FDD-4FE3-B14B-05449D2D8DCB}" type="sibTrans" cxnId="{B30B2411-8143-4F96-8F9F-4B91902F6B2A}">
      <dgm:prSet/>
      <dgm:spPr/>
      <dgm:t>
        <a:bodyPr/>
        <a:lstStyle/>
        <a:p>
          <a:endParaRPr lang="en-US"/>
        </a:p>
      </dgm:t>
    </dgm:pt>
    <dgm:pt modelId="{82BCAD93-3EE1-46BE-BD8A-515AB957A2C2}" type="pres">
      <dgm:prSet presAssocID="{137E8EDF-ACFD-4FE7-AF6D-C80A9CF9A50D}" presName="Name0" presStyleCnt="0">
        <dgm:presLayoutVars>
          <dgm:dir/>
          <dgm:resizeHandles val="exact"/>
        </dgm:presLayoutVars>
      </dgm:prSet>
      <dgm:spPr/>
    </dgm:pt>
    <dgm:pt modelId="{8EA60CA0-EF1E-4967-B794-8BF058201CCF}" type="pres">
      <dgm:prSet presAssocID="{137E8EDF-ACFD-4FE7-AF6D-C80A9CF9A50D}" presName="fgShape" presStyleLbl="fgShp" presStyleIdx="0" presStyleCnt="1"/>
      <dgm:spPr>
        <a:solidFill>
          <a:schemeClr val="accent5">
            <a:lumMod val="75000"/>
          </a:schemeClr>
        </a:solidFill>
      </dgm:spPr>
    </dgm:pt>
    <dgm:pt modelId="{BA93C0A2-A875-4A51-8C75-01F6ABB23505}" type="pres">
      <dgm:prSet presAssocID="{137E8EDF-ACFD-4FE7-AF6D-C80A9CF9A50D}" presName="linComp" presStyleCnt="0"/>
      <dgm:spPr/>
    </dgm:pt>
    <dgm:pt modelId="{17F58CF4-6A85-45FF-AA71-80C8A343A05D}" type="pres">
      <dgm:prSet presAssocID="{CF7147AE-C2D0-4D62-BF4F-F05928F41B38}" presName="compNode" presStyleCnt="0"/>
      <dgm:spPr/>
    </dgm:pt>
    <dgm:pt modelId="{9119C689-D8C9-4F07-8E79-A440DD9DAA2B}" type="pres">
      <dgm:prSet presAssocID="{CF7147AE-C2D0-4D62-BF4F-F05928F41B38}" presName="bkgdShape" presStyleLbl="node1" presStyleIdx="0" presStyleCnt="1"/>
      <dgm:spPr/>
    </dgm:pt>
    <dgm:pt modelId="{635A3EA9-8148-4FC5-B12F-7CF901180997}" type="pres">
      <dgm:prSet presAssocID="{CF7147AE-C2D0-4D62-BF4F-F05928F41B38}" presName="nodeTx" presStyleLbl="node1" presStyleIdx="0" presStyleCnt="1">
        <dgm:presLayoutVars>
          <dgm:bulletEnabled val="1"/>
        </dgm:presLayoutVars>
      </dgm:prSet>
      <dgm:spPr/>
    </dgm:pt>
    <dgm:pt modelId="{B9AB622D-0C90-45EB-A8BB-955039088335}" type="pres">
      <dgm:prSet presAssocID="{CF7147AE-C2D0-4D62-BF4F-F05928F41B38}" presName="invisiNode" presStyleLbl="node1" presStyleIdx="0" presStyleCnt="1"/>
      <dgm:spPr/>
    </dgm:pt>
    <dgm:pt modelId="{2D45AD94-6C33-44C0-9E84-9EE750817003}" type="pres">
      <dgm:prSet presAssocID="{CF7147AE-C2D0-4D62-BF4F-F05928F41B38}" presName="imagNode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  <dgm:extLst>
        <a:ext uri="{E40237B7-FDA0-4F09-8148-C483321AD2D9}">
          <dgm14:cNvPr xmlns:dgm14="http://schemas.microsoft.com/office/drawing/2010/diagram" id="0" name="" descr="Close-up of a wooden maze"/>
        </a:ext>
      </dgm:extLst>
    </dgm:pt>
  </dgm:ptLst>
  <dgm:cxnLst>
    <dgm:cxn modelId="{CDFB8606-A29E-4F82-A1A3-EFFF4FE14B54}" type="presOf" srcId="{137E8EDF-ACFD-4FE7-AF6D-C80A9CF9A50D}" destId="{82BCAD93-3EE1-46BE-BD8A-515AB957A2C2}" srcOrd="0" destOrd="0" presId="urn:microsoft.com/office/officeart/2005/8/layout/hList7"/>
    <dgm:cxn modelId="{B30B2411-8143-4F96-8F9F-4B91902F6B2A}" srcId="{137E8EDF-ACFD-4FE7-AF6D-C80A9CF9A50D}" destId="{CF7147AE-C2D0-4D62-BF4F-F05928F41B38}" srcOrd="0" destOrd="0" parTransId="{CFF90680-0C8C-485E-955F-04016657EF12}" sibTransId="{6FBC401B-5FDD-4FE3-B14B-05449D2D8DCB}"/>
    <dgm:cxn modelId="{05ACDCB0-E840-4D99-9EEB-9558CC46D0C4}" type="presOf" srcId="{CF7147AE-C2D0-4D62-BF4F-F05928F41B38}" destId="{9119C689-D8C9-4F07-8E79-A440DD9DAA2B}" srcOrd="0" destOrd="0" presId="urn:microsoft.com/office/officeart/2005/8/layout/hList7"/>
    <dgm:cxn modelId="{93DAE9E4-0A22-4474-9797-A7B9E8BE74DD}" type="presOf" srcId="{CF7147AE-C2D0-4D62-BF4F-F05928F41B38}" destId="{635A3EA9-8148-4FC5-B12F-7CF901180997}" srcOrd="1" destOrd="0" presId="urn:microsoft.com/office/officeart/2005/8/layout/hList7"/>
    <dgm:cxn modelId="{8F425E40-C547-476F-8018-69160CFE7079}" type="presParOf" srcId="{82BCAD93-3EE1-46BE-BD8A-515AB957A2C2}" destId="{8EA60CA0-EF1E-4967-B794-8BF058201CCF}" srcOrd="0" destOrd="0" presId="urn:microsoft.com/office/officeart/2005/8/layout/hList7"/>
    <dgm:cxn modelId="{0856F17A-AA06-4E64-A86F-BAC82C851871}" type="presParOf" srcId="{82BCAD93-3EE1-46BE-BD8A-515AB957A2C2}" destId="{BA93C0A2-A875-4A51-8C75-01F6ABB23505}" srcOrd="1" destOrd="0" presId="urn:microsoft.com/office/officeart/2005/8/layout/hList7"/>
    <dgm:cxn modelId="{92AE70C5-DBBE-4A59-8E70-9F74942FC056}" type="presParOf" srcId="{BA93C0A2-A875-4A51-8C75-01F6ABB23505}" destId="{17F58CF4-6A85-45FF-AA71-80C8A343A05D}" srcOrd="0" destOrd="0" presId="urn:microsoft.com/office/officeart/2005/8/layout/hList7"/>
    <dgm:cxn modelId="{4ECB7AE3-0C27-4B77-8F3E-8EFA53F4E9FF}" type="presParOf" srcId="{17F58CF4-6A85-45FF-AA71-80C8A343A05D}" destId="{9119C689-D8C9-4F07-8E79-A440DD9DAA2B}" srcOrd="0" destOrd="0" presId="urn:microsoft.com/office/officeart/2005/8/layout/hList7"/>
    <dgm:cxn modelId="{678211FA-B8EE-4D8C-AC28-4B9F9443AD5C}" type="presParOf" srcId="{17F58CF4-6A85-45FF-AA71-80C8A343A05D}" destId="{635A3EA9-8148-4FC5-B12F-7CF901180997}" srcOrd="1" destOrd="0" presId="urn:microsoft.com/office/officeart/2005/8/layout/hList7"/>
    <dgm:cxn modelId="{E6E87EA4-3A35-4EB0-8099-F1727B0F513D}" type="presParOf" srcId="{17F58CF4-6A85-45FF-AA71-80C8A343A05D}" destId="{B9AB622D-0C90-45EB-A8BB-955039088335}" srcOrd="2" destOrd="0" presId="urn:microsoft.com/office/officeart/2005/8/layout/hList7"/>
    <dgm:cxn modelId="{0230EAF2-0036-4005-ADDD-BC12ADBF0F36}" type="presParOf" srcId="{17F58CF4-6A85-45FF-AA71-80C8A343A05D}" destId="{2D45AD94-6C33-44C0-9E84-9EE75081700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B66E7C7-AA04-4051-928E-7B8A20CACA46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5B69E8B-7D66-4818-B705-86928EDDAD65}">
      <dgm:prSet phldrT="[Text]"/>
      <dgm:spPr/>
      <dgm:t>
        <a:bodyPr/>
        <a:lstStyle/>
        <a:p>
          <a:r>
            <a:rPr lang="en-US" dirty="0"/>
            <a:t>Research Questions</a:t>
          </a:r>
        </a:p>
      </dgm:t>
    </dgm:pt>
    <dgm:pt modelId="{E95DA735-8057-4D1F-8B3C-92BDA0F9C5A7}" type="parTrans" cxnId="{9EF8DD8E-691B-4B91-AF11-3A60D4FBE2CA}">
      <dgm:prSet/>
      <dgm:spPr/>
      <dgm:t>
        <a:bodyPr/>
        <a:lstStyle/>
        <a:p>
          <a:endParaRPr lang="en-US"/>
        </a:p>
      </dgm:t>
    </dgm:pt>
    <dgm:pt modelId="{EC1017B6-9F45-4517-BD7C-4A1E731C29DF}" type="sibTrans" cxnId="{9EF8DD8E-691B-4B91-AF11-3A60D4FBE2CA}">
      <dgm:prSet/>
      <dgm:spPr/>
      <dgm:t>
        <a:bodyPr/>
        <a:lstStyle/>
        <a:p>
          <a:endParaRPr lang="en-US"/>
        </a:p>
      </dgm:t>
    </dgm:pt>
    <dgm:pt modelId="{0C728362-B15A-41A1-AB08-CCE94660B812}">
      <dgm:prSet phldrT="[Text]"/>
      <dgm:spPr/>
      <dgm:t>
        <a:bodyPr/>
        <a:lstStyle/>
        <a:p>
          <a:r>
            <a:rPr lang="en-US" dirty="0"/>
            <a:t>The research purpose is followed by research questions informing the reader about how the purpose of the study will be addressed in terms of study design.</a:t>
          </a:r>
        </a:p>
      </dgm:t>
    </dgm:pt>
    <dgm:pt modelId="{0F11B9EB-0E09-4210-AB06-E02C2D1E11A3}" type="parTrans" cxnId="{38D66719-3805-47E0-B44E-6CEC32C91D8C}">
      <dgm:prSet/>
      <dgm:spPr/>
      <dgm:t>
        <a:bodyPr/>
        <a:lstStyle/>
        <a:p>
          <a:endParaRPr lang="en-US"/>
        </a:p>
      </dgm:t>
    </dgm:pt>
    <dgm:pt modelId="{9F4CE03B-1BC9-49E0-BA14-3BD7C3636C68}" type="sibTrans" cxnId="{38D66719-3805-47E0-B44E-6CEC32C91D8C}">
      <dgm:prSet/>
      <dgm:spPr/>
      <dgm:t>
        <a:bodyPr/>
        <a:lstStyle/>
        <a:p>
          <a:endParaRPr lang="en-US"/>
        </a:p>
      </dgm:t>
    </dgm:pt>
    <dgm:pt modelId="{611B9F6E-4CDD-41FE-B786-4AA7983E18E5}">
      <dgm:prSet phldrT="[Text]"/>
      <dgm:spPr/>
      <dgm:t>
        <a:bodyPr/>
        <a:lstStyle/>
        <a:p>
          <a:r>
            <a:rPr lang="en-US" dirty="0"/>
            <a:t>Research Hypotheses</a:t>
          </a:r>
        </a:p>
      </dgm:t>
    </dgm:pt>
    <dgm:pt modelId="{4A809C5F-A8FE-45D1-AF5E-2CC936E34637}" type="parTrans" cxnId="{A3C603C8-0AEA-4FDE-B7C8-96FB00061AA5}">
      <dgm:prSet/>
      <dgm:spPr/>
      <dgm:t>
        <a:bodyPr/>
        <a:lstStyle/>
        <a:p>
          <a:endParaRPr lang="en-US"/>
        </a:p>
      </dgm:t>
    </dgm:pt>
    <dgm:pt modelId="{D36D5208-81C8-4BE8-BE6D-6ED45F3C3E46}" type="sibTrans" cxnId="{A3C603C8-0AEA-4FDE-B7C8-96FB00061AA5}">
      <dgm:prSet/>
      <dgm:spPr/>
      <dgm:t>
        <a:bodyPr/>
        <a:lstStyle/>
        <a:p>
          <a:endParaRPr lang="en-US"/>
        </a:p>
      </dgm:t>
    </dgm:pt>
    <dgm:pt modelId="{F742956E-B99B-4407-B88B-EAF5F782F718}">
      <dgm:prSet phldrT="[Text]"/>
      <dgm:spPr/>
      <dgm:t>
        <a:bodyPr/>
        <a:lstStyle/>
        <a:p>
          <a:r>
            <a:rPr lang="en-US"/>
            <a:t>The research purpose is followed by a clear statement of what the researchers expect to find in the study based on a comprehensive review of the literature.</a:t>
          </a:r>
        </a:p>
      </dgm:t>
    </dgm:pt>
    <dgm:pt modelId="{2A3EE001-BCDF-4BE6-BB2A-C5B4C84D4279}" type="parTrans" cxnId="{CE9E0F1E-CAF2-422D-99CB-216B5F313B72}">
      <dgm:prSet/>
      <dgm:spPr/>
      <dgm:t>
        <a:bodyPr/>
        <a:lstStyle/>
        <a:p>
          <a:endParaRPr lang="en-US"/>
        </a:p>
      </dgm:t>
    </dgm:pt>
    <dgm:pt modelId="{19931D59-6669-4088-B2F6-539E77717E45}" type="sibTrans" cxnId="{CE9E0F1E-CAF2-422D-99CB-216B5F313B72}">
      <dgm:prSet/>
      <dgm:spPr/>
      <dgm:t>
        <a:bodyPr/>
        <a:lstStyle/>
        <a:p>
          <a:endParaRPr lang="en-US"/>
        </a:p>
      </dgm:t>
    </dgm:pt>
    <dgm:pt modelId="{DF37BD8D-D267-4375-9A10-45BA40E24C12}">
      <dgm:prSet phldrT="[Text]"/>
      <dgm:spPr/>
      <dgm:t>
        <a:bodyPr/>
        <a:lstStyle/>
        <a:p>
          <a:endParaRPr lang="en-US" dirty="0"/>
        </a:p>
      </dgm:t>
    </dgm:pt>
    <dgm:pt modelId="{5B289DF9-900C-4A4C-8A91-70C6B9DD9C82}" type="parTrans" cxnId="{E6ED377D-C894-4E9F-A56B-3904D915C284}">
      <dgm:prSet/>
      <dgm:spPr/>
      <dgm:t>
        <a:bodyPr/>
        <a:lstStyle/>
        <a:p>
          <a:endParaRPr lang="en-US"/>
        </a:p>
      </dgm:t>
    </dgm:pt>
    <dgm:pt modelId="{5A90E692-E63F-4FCB-A72F-9F9349277C36}" type="sibTrans" cxnId="{E6ED377D-C894-4E9F-A56B-3904D915C284}">
      <dgm:prSet/>
      <dgm:spPr/>
      <dgm:t>
        <a:bodyPr/>
        <a:lstStyle/>
        <a:p>
          <a:endParaRPr lang="en-US"/>
        </a:p>
      </dgm:t>
    </dgm:pt>
    <dgm:pt modelId="{3094433A-C69A-42A4-9A3E-76771186FF3C}">
      <dgm:prSet phldrT="[Text]"/>
      <dgm:spPr/>
      <dgm:t>
        <a:bodyPr/>
        <a:lstStyle/>
        <a:p>
          <a:r>
            <a:rPr lang="en-US"/>
            <a:t>Research questions may be preferred over research hypotheses when extant research findings are ambiguous or mixed. </a:t>
          </a:r>
        </a:p>
      </dgm:t>
    </dgm:pt>
    <dgm:pt modelId="{E539E661-30E6-4DFC-9639-125E267E3A18}" type="parTrans" cxnId="{A1F2BFCE-B330-4696-8CDB-0D00A5184776}">
      <dgm:prSet/>
      <dgm:spPr/>
      <dgm:t>
        <a:bodyPr/>
        <a:lstStyle/>
        <a:p>
          <a:endParaRPr lang="en-US"/>
        </a:p>
      </dgm:t>
    </dgm:pt>
    <dgm:pt modelId="{BB0327A6-50C4-4066-9A7B-59AD62ADD67C}" type="sibTrans" cxnId="{A1F2BFCE-B330-4696-8CDB-0D00A5184776}">
      <dgm:prSet/>
      <dgm:spPr/>
      <dgm:t>
        <a:bodyPr/>
        <a:lstStyle/>
        <a:p>
          <a:endParaRPr lang="en-US"/>
        </a:p>
      </dgm:t>
    </dgm:pt>
    <dgm:pt modelId="{E1CDD6A9-E244-49D3-B1C0-C42D6DF7A4E4}" type="pres">
      <dgm:prSet presAssocID="{8B66E7C7-AA04-4051-928E-7B8A20CACA46}" presName="linear" presStyleCnt="0">
        <dgm:presLayoutVars>
          <dgm:dir/>
          <dgm:animLvl val="lvl"/>
          <dgm:resizeHandles val="exact"/>
        </dgm:presLayoutVars>
      </dgm:prSet>
      <dgm:spPr/>
    </dgm:pt>
    <dgm:pt modelId="{F073D910-0297-4CDA-AA91-B35DB2050622}" type="pres">
      <dgm:prSet presAssocID="{D5B69E8B-7D66-4818-B705-86928EDDAD65}" presName="parentLin" presStyleCnt="0"/>
      <dgm:spPr/>
    </dgm:pt>
    <dgm:pt modelId="{7C7CA590-E23C-4A12-AD3A-FE92F5457586}" type="pres">
      <dgm:prSet presAssocID="{D5B69E8B-7D66-4818-B705-86928EDDAD65}" presName="parentLeftMargin" presStyleLbl="node1" presStyleIdx="0" presStyleCnt="2"/>
      <dgm:spPr/>
    </dgm:pt>
    <dgm:pt modelId="{D50AA5C8-1428-4F1A-9A76-3CC581985C35}" type="pres">
      <dgm:prSet presAssocID="{D5B69E8B-7D66-4818-B705-86928EDDAD6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6225F7F-996C-41ED-8F46-D5C45704733F}" type="pres">
      <dgm:prSet presAssocID="{D5B69E8B-7D66-4818-B705-86928EDDAD65}" presName="negativeSpace" presStyleCnt="0"/>
      <dgm:spPr/>
    </dgm:pt>
    <dgm:pt modelId="{190689ED-0A5C-4C30-B4D4-AB964BD6193B}" type="pres">
      <dgm:prSet presAssocID="{D5B69E8B-7D66-4818-B705-86928EDDAD65}" presName="childText" presStyleLbl="conFgAcc1" presStyleIdx="0" presStyleCnt="2">
        <dgm:presLayoutVars>
          <dgm:bulletEnabled val="1"/>
        </dgm:presLayoutVars>
      </dgm:prSet>
      <dgm:spPr/>
    </dgm:pt>
    <dgm:pt modelId="{9F886598-1826-4EDD-BA9B-E17666E8F631}" type="pres">
      <dgm:prSet presAssocID="{EC1017B6-9F45-4517-BD7C-4A1E731C29DF}" presName="spaceBetweenRectangles" presStyleCnt="0"/>
      <dgm:spPr/>
    </dgm:pt>
    <dgm:pt modelId="{ABC33FD1-F3F3-4291-841A-4348E19DD388}" type="pres">
      <dgm:prSet presAssocID="{611B9F6E-4CDD-41FE-B786-4AA7983E18E5}" presName="parentLin" presStyleCnt="0"/>
      <dgm:spPr/>
    </dgm:pt>
    <dgm:pt modelId="{039E2726-3967-41D3-84A9-FC33BA4CC647}" type="pres">
      <dgm:prSet presAssocID="{611B9F6E-4CDD-41FE-B786-4AA7983E18E5}" presName="parentLeftMargin" presStyleLbl="node1" presStyleIdx="0" presStyleCnt="2"/>
      <dgm:spPr/>
    </dgm:pt>
    <dgm:pt modelId="{90D86352-FAD9-4BEB-BD9C-F1F9EE8BC812}" type="pres">
      <dgm:prSet presAssocID="{611B9F6E-4CDD-41FE-B786-4AA7983E18E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E7F2F7B-E919-4E3B-8051-205CC89BF4BE}" type="pres">
      <dgm:prSet presAssocID="{611B9F6E-4CDD-41FE-B786-4AA7983E18E5}" presName="negativeSpace" presStyleCnt="0"/>
      <dgm:spPr/>
    </dgm:pt>
    <dgm:pt modelId="{42FFFD8A-A058-4DC3-83B8-058AABCD8104}" type="pres">
      <dgm:prSet presAssocID="{611B9F6E-4CDD-41FE-B786-4AA7983E18E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8D66719-3805-47E0-B44E-6CEC32C91D8C}" srcId="{D5B69E8B-7D66-4818-B705-86928EDDAD65}" destId="{0C728362-B15A-41A1-AB08-CCE94660B812}" srcOrd="0" destOrd="0" parTransId="{0F11B9EB-0E09-4210-AB06-E02C2D1E11A3}" sibTransId="{9F4CE03B-1BC9-49E0-BA14-3BD7C3636C68}"/>
    <dgm:cxn modelId="{CE9E0F1E-CAF2-422D-99CB-216B5F313B72}" srcId="{611B9F6E-4CDD-41FE-B786-4AA7983E18E5}" destId="{F742956E-B99B-4407-B88B-EAF5F782F718}" srcOrd="0" destOrd="0" parTransId="{2A3EE001-BCDF-4BE6-BB2A-C5B4C84D4279}" sibTransId="{19931D59-6669-4088-B2F6-539E77717E45}"/>
    <dgm:cxn modelId="{C4BEAC1F-A92B-4AAD-8933-C9FFA19AC867}" type="presOf" srcId="{3094433A-C69A-42A4-9A3E-76771186FF3C}" destId="{190689ED-0A5C-4C30-B4D4-AB964BD6193B}" srcOrd="0" destOrd="1" presId="urn:microsoft.com/office/officeart/2005/8/layout/list1"/>
    <dgm:cxn modelId="{0A04A32D-ADDC-4AC2-9AF9-8786A023F309}" type="presOf" srcId="{0C728362-B15A-41A1-AB08-CCE94660B812}" destId="{190689ED-0A5C-4C30-B4D4-AB964BD6193B}" srcOrd="0" destOrd="0" presId="urn:microsoft.com/office/officeart/2005/8/layout/list1"/>
    <dgm:cxn modelId="{5DC43660-B509-4584-9538-6EEC0D9F8284}" type="presOf" srcId="{611B9F6E-4CDD-41FE-B786-4AA7983E18E5}" destId="{039E2726-3967-41D3-84A9-FC33BA4CC647}" srcOrd="0" destOrd="0" presId="urn:microsoft.com/office/officeart/2005/8/layout/list1"/>
    <dgm:cxn modelId="{71869B64-52FD-4D8F-8096-76274AC20536}" type="presOf" srcId="{611B9F6E-4CDD-41FE-B786-4AA7983E18E5}" destId="{90D86352-FAD9-4BEB-BD9C-F1F9EE8BC812}" srcOrd="1" destOrd="0" presId="urn:microsoft.com/office/officeart/2005/8/layout/list1"/>
    <dgm:cxn modelId="{E6ED377D-C894-4E9F-A56B-3904D915C284}" srcId="{611B9F6E-4CDD-41FE-B786-4AA7983E18E5}" destId="{DF37BD8D-D267-4375-9A10-45BA40E24C12}" srcOrd="1" destOrd="0" parTransId="{5B289DF9-900C-4A4C-8A91-70C6B9DD9C82}" sibTransId="{5A90E692-E63F-4FCB-A72F-9F9349277C36}"/>
    <dgm:cxn modelId="{C8775283-5409-4F70-AD6F-30848B2F4CB3}" type="presOf" srcId="{D5B69E8B-7D66-4818-B705-86928EDDAD65}" destId="{D50AA5C8-1428-4F1A-9A76-3CC581985C35}" srcOrd="1" destOrd="0" presId="urn:microsoft.com/office/officeart/2005/8/layout/list1"/>
    <dgm:cxn modelId="{9EF8DD8E-691B-4B91-AF11-3A60D4FBE2CA}" srcId="{8B66E7C7-AA04-4051-928E-7B8A20CACA46}" destId="{D5B69E8B-7D66-4818-B705-86928EDDAD65}" srcOrd="0" destOrd="0" parTransId="{E95DA735-8057-4D1F-8B3C-92BDA0F9C5A7}" sibTransId="{EC1017B6-9F45-4517-BD7C-4A1E731C29DF}"/>
    <dgm:cxn modelId="{47ED0E94-5CD1-4CC0-87D8-4AAF80D3DCFD}" type="presOf" srcId="{DF37BD8D-D267-4375-9A10-45BA40E24C12}" destId="{42FFFD8A-A058-4DC3-83B8-058AABCD8104}" srcOrd="0" destOrd="1" presId="urn:microsoft.com/office/officeart/2005/8/layout/list1"/>
    <dgm:cxn modelId="{0AE873AF-312F-4275-B89A-8674523950CB}" type="presOf" srcId="{F742956E-B99B-4407-B88B-EAF5F782F718}" destId="{42FFFD8A-A058-4DC3-83B8-058AABCD8104}" srcOrd="0" destOrd="0" presId="urn:microsoft.com/office/officeart/2005/8/layout/list1"/>
    <dgm:cxn modelId="{6277E2C2-BAF6-40E3-B1E8-8724D67152D6}" type="presOf" srcId="{D5B69E8B-7D66-4818-B705-86928EDDAD65}" destId="{7C7CA590-E23C-4A12-AD3A-FE92F5457586}" srcOrd="0" destOrd="0" presId="urn:microsoft.com/office/officeart/2005/8/layout/list1"/>
    <dgm:cxn modelId="{A3C603C8-0AEA-4FDE-B7C8-96FB00061AA5}" srcId="{8B66E7C7-AA04-4051-928E-7B8A20CACA46}" destId="{611B9F6E-4CDD-41FE-B786-4AA7983E18E5}" srcOrd="1" destOrd="0" parTransId="{4A809C5F-A8FE-45D1-AF5E-2CC936E34637}" sibTransId="{D36D5208-81C8-4BE8-BE6D-6ED45F3C3E46}"/>
    <dgm:cxn modelId="{A1F2BFCE-B330-4696-8CDB-0D00A5184776}" srcId="{D5B69E8B-7D66-4818-B705-86928EDDAD65}" destId="{3094433A-C69A-42A4-9A3E-76771186FF3C}" srcOrd="1" destOrd="0" parTransId="{E539E661-30E6-4DFC-9639-125E267E3A18}" sibTransId="{BB0327A6-50C4-4066-9A7B-59AD62ADD67C}"/>
    <dgm:cxn modelId="{60C3A2D0-6D59-48A7-A8BF-571AE0975014}" type="presOf" srcId="{8B66E7C7-AA04-4051-928E-7B8A20CACA46}" destId="{E1CDD6A9-E244-49D3-B1C0-C42D6DF7A4E4}" srcOrd="0" destOrd="0" presId="urn:microsoft.com/office/officeart/2005/8/layout/list1"/>
    <dgm:cxn modelId="{AD0C3B25-5909-444F-BDD3-5CF04B1D8535}" type="presParOf" srcId="{E1CDD6A9-E244-49D3-B1C0-C42D6DF7A4E4}" destId="{F073D910-0297-4CDA-AA91-B35DB2050622}" srcOrd="0" destOrd="0" presId="urn:microsoft.com/office/officeart/2005/8/layout/list1"/>
    <dgm:cxn modelId="{4C4EF921-6661-4FB6-99CB-D881A2BC5754}" type="presParOf" srcId="{F073D910-0297-4CDA-AA91-B35DB2050622}" destId="{7C7CA590-E23C-4A12-AD3A-FE92F5457586}" srcOrd="0" destOrd="0" presId="urn:microsoft.com/office/officeart/2005/8/layout/list1"/>
    <dgm:cxn modelId="{9A2E5EC0-9F3F-425E-A04A-2BF3D89C0A2F}" type="presParOf" srcId="{F073D910-0297-4CDA-AA91-B35DB2050622}" destId="{D50AA5C8-1428-4F1A-9A76-3CC581985C35}" srcOrd="1" destOrd="0" presId="urn:microsoft.com/office/officeart/2005/8/layout/list1"/>
    <dgm:cxn modelId="{C212BA14-DB57-4C02-82D4-586E45820A01}" type="presParOf" srcId="{E1CDD6A9-E244-49D3-B1C0-C42D6DF7A4E4}" destId="{86225F7F-996C-41ED-8F46-D5C45704733F}" srcOrd="1" destOrd="0" presId="urn:microsoft.com/office/officeart/2005/8/layout/list1"/>
    <dgm:cxn modelId="{AFFD1416-7607-49B8-9937-D8CC29727452}" type="presParOf" srcId="{E1CDD6A9-E244-49D3-B1C0-C42D6DF7A4E4}" destId="{190689ED-0A5C-4C30-B4D4-AB964BD6193B}" srcOrd="2" destOrd="0" presId="urn:microsoft.com/office/officeart/2005/8/layout/list1"/>
    <dgm:cxn modelId="{4C462C63-9FFB-4116-BBC3-8186CB0C5953}" type="presParOf" srcId="{E1CDD6A9-E244-49D3-B1C0-C42D6DF7A4E4}" destId="{9F886598-1826-4EDD-BA9B-E17666E8F631}" srcOrd="3" destOrd="0" presId="urn:microsoft.com/office/officeart/2005/8/layout/list1"/>
    <dgm:cxn modelId="{F5C16F54-0105-4600-9D18-1E5242987708}" type="presParOf" srcId="{E1CDD6A9-E244-49D3-B1C0-C42D6DF7A4E4}" destId="{ABC33FD1-F3F3-4291-841A-4348E19DD388}" srcOrd="4" destOrd="0" presId="urn:microsoft.com/office/officeart/2005/8/layout/list1"/>
    <dgm:cxn modelId="{3E3CF377-EAEB-4584-9276-E4F3E23F0B92}" type="presParOf" srcId="{ABC33FD1-F3F3-4291-841A-4348E19DD388}" destId="{039E2726-3967-41D3-84A9-FC33BA4CC647}" srcOrd="0" destOrd="0" presId="urn:microsoft.com/office/officeart/2005/8/layout/list1"/>
    <dgm:cxn modelId="{C5AC342A-ACBA-42DD-B772-8E100ACC5105}" type="presParOf" srcId="{ABC33FD1-F3F3-4291-841A-4348E19DD388}" destId="{90D86352-FAD9-4BEB-BD9C-F1F9EE8BC812}" srcOrd="1" destOrd="0" presId="urn:microsoft.com/office/officeart/2005/8/layout/list1"/>
    <dgm:cxn modelId="{14AFC011-24B3-4FAD-B09A-C1E8651E3F0F}" type="presParOf" srcId="{E1CDD6A9-E244-49D3-B1C0-C42D6DF7A4E4}" destId="{8E7F2F7B-E919-4E3B-8051-205CC89BF4BE}" srcOrd="5" destOrd="0" presId="urn:microsoft.com/office/officeart/2005/8/layout/list1"/>
    <dgm:cxn modelId="{97043C4F-7E69-4010-A6E9-8BF628BFD5C2}" type="presParOf" srcId="{E1CDD6A9-E244-49D3-B1C0-C42D6DF7A4E4}" destId="{42FFFD8A-A058-4DC3-83B8-058AABCD810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D6BA1D0-5A44-47DE-9425-64815CA9D39E}" type="doc">
      <dgm:prSet loTypeId="urn:microsoft.com/office/officeart/2005/8/layout/hChevron3" loCatId="process" qsTypeId="urn:microsoft.com/office/officeart/2005/8/quickstyle/simple1" qsCatId="simple" csTypeId="urn:microsoft.com/office/officeart/2005/8/colors/accent3_2" csCatId="accent3" phldr="1"/>
      <dgm:spPr/>
    </dgm:pt>
    <dgm:pt modelId="{6DE07411-5843-40A9-BFA6-FE5445E668FE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/>
            <a:t>Literature Review</a:t>
          </a:r>
        </a:p>
      </dgm:t>
    </dgm:pt>
    <dgm:pt modelId="{4D815B9A-FB3F-40CD-8FF0-2124A9CA7861}" type="parTrans" cxnId="{459EA614-C043-4395-BEED-83E587DE38B4}">
      <dgm:prSet/>
      <dgm:spPr/>
      <dgm:t>
        <a:bodyPr/>
        <a:lstStyle/>
        <a:p>
          <a:endParaRPr lang="en-US"/>
        </a:p>
      </dgm:t>
    </dgm:pt>
    <dgm:pt modelId="{579CA041-A167-47BC-9231-57919BBFEDC2}" type="sibTrans" cxnId="{459EA614-C043-4395-BEED-83E587DE38B4}">
      <dgm:prSet/>
      <dgm:spPr/>
      <dgm:t>
        <a:bodyPr/>
        <a:lstStyle/>
        <a:p>
          <a:endParaRPr lang="en-US"/>
        </a:p>
      </dgm:t>
    </dgm:pt>
    <dgm:pt modelId="{5EC6A1FA-46BB-453E-BCCD-66AFD860CD08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/>
            <a:t>Gap(s) in the Literature</a:t>
          </a:r>
        </a:p>
      </dgm:t>
    </dgm:pt>
    <dgm:pt modelId="{4DACAE69-3274-4DE3-BCD4-0A93FF299C54}" type="parTrans" cxnId="{F4F8B8E7-F1F2-41AC-A65F-0595C3F6315D}">
      <dgm:prSet/>
      <dgm:spPr/>
      <dgm:t>
        <a:bodyPr/>
        <a:lstStyle/>
        <a:p>
          <a:endParaRPr lang="en-US"/>
        </a:p>
      </dgm:t>
    </dgm:pt>
    <dgm:pt modelId="{0F275197-D495-4EC3-8B51-976C5E1BF5CE}" type="sibTrans" cxnId="{F4F8B8E7-F1F2-41AC-A65F-0595C3F6315D}">
      <dgm:prSet/>
      <dgm:spPr/>
      <dgm:t>
        <a:bodyPr/>
        <a:lstStyle/>
        <a:p>
          <a:endParaRPr lang="en-US"/>
        </a:p>
      </dgm:t>
    </dgm:pt>
    <dgm:pt modelId="{38AD7E9B-309F-4470-BD1D-95B990133657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/>
            <a:t>Research Questions or Hypotheses </a:t>
          </a:r>
        </a:p>
      </dgm:t>
    </dgm:pt>
    <dgm:pt modelId="{8E079AA5-1B91-4EE0-8E71-80311086B521}" type="parTrans" cxnId="{0D2B5BA5-A472-4C98-983A-F846D6BBBBAA}">
      <dgm:prSet/>
      <dgm:spPr/>
      <dgm:t>
        <a:bodyPr/>
        <a:lstStyle/>
        <a:p>
          <a:endParaRPr lang="en-US"/>
        </a:p>
      </dgm:t>
    </dgm:pt>
    <dgm:pt modelId="{B784C90A-7230-4734-A882-CB9B0569C5AD}" type="sibTrans" cxnId="{0D2B5BA5-A472-4C98-983A-F846D6BBBBAA}">
      <dgm:prSet/>
      <dgm:spPr/>
      <dgm:t>
        <a:bodyPr/>
        <a:lstStyle/>
        <a:p>
          <a:endParaRPr lang="en-US"/>
        </a:p>
      </dgm:t>
    </dgm:pt>
    <dgm:pt modelId="{596D312A-39A7-4C0D-911F-E79F44195AA0}" type="pres">
      <dgm:prSet presAssocID="{3D6BA1D0-5A44-47DE-9425-64815CA9D39E}" presName="Name0" presStyleCnt="0">
        <dgm:presLayoutVars>
          <dgm:dir/>
          <dgm:resizeHandles val="exact"/>
        </dgm:presLayoutVars>
      </dgm:prSet>
      <dgm:spPr/>
    </dgm:pt>
    <dgm:pt modelId="{6D214C87-8C5B-49F1-992D-699C070F6048}" type="pres">
      <dgm:prSet presAssocID="{6DE07411-5843-40A9-BFA6-FE5445E668FE}" presName="parTxOnly" presStyleLbl="node1" presStyleIdx="0" presStyleCnt="3">
        <dgm:presLayoutVars>
          <dgm:bulletEnabled val="1"/>
        </dgm:presLayoutVars>
      </dgm:prSet>
      <dgm:spPr/>
    </dgm:pt>
    <dgm:pt modelId="{BCA34A74-5A5C-45F3-9BD5-356D372E66E3}" type="pres">
      <dgm:prSet presAssocID="{579CA041-A167-47BC-9231-57919BBFEDC2}" presName="parSpace" presStyleCnt="0"/>
      <dgm:spPr/>
    </dgm:pt>
    <dgm:pt modelId="{977AA219-6127-41DC-8038-D59C29BCED9D}" type="pres">
      <dgm:prSet presAssocID="{5EC6A1FA-46BB-453E-BCCD-66AFD860CD08}" presName="parTxOnly" presStyleLbl="node1" presStyleIdx="1" presStyleCnt="3">
        <dgm:presLayoutVars>
          <dgm:bulletEnabled val="1"/>
        </dgm:presLayoutVars>
      </dgm:prSet>
      <dgm:spPr/>
    </dgm:pt>
    <dgm:pt modelId="{5C38BAA8-D046-46CD-8950-B4D7731E2BE7}" type="pres">
      <dgm:prSet presAssocID="{0F275197-D495-4EC3-8B51-976C5E1BF5CE}" presName="parSpace" presStyleCnt="0"/>
      <dgm:spPr/>
    </dgm:pt>
    <dgm:pt modelId="{648E66C3-BFA2-40D8-8FAB-B455419DF11D}" type="pres">
      <dgm:prSet presAssocID="{38AD7E9B-309F-4470-BD1D-95B990133657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459EA614-C043-4395-BEED-83E587DE38B4}" srcId="{3D6BA1D0-5A44-47DE-9425-64815CA9D39E}" destId="{6DE07411-5843-40A9-BFA6-FE5445E668FE}" srcOrd="0" destOrd="0" parTransId="{4D815B9A-FB3F-40CD-8FF0-2124A9CA7861}" sibTransId="{579CA041-A167-47BC-9231-57919BBFEDC2}"/>
    <dgm:cxn modelId="{4DA4DA46-7D4A-4DB5-B17F-4ED6B3499AC9}" type="presOf" srcId="{38AD7E9B-309F-4470-BD1D-95B990133657}" destId="{648E66C3-BFA2-40D8-8FAB-B455419DF11D}" srcOrd="0" destOrd="0" presId="urn:microsoft.com/office/officeart/2005/8/layout/hChevron3"/>
    <dgm:cxn modelId="{0D2B5BA5-A472-4C98-983A-F846D6BBBBAA}" srcId="{3D6BA1D0-5A44-47DE-9425-64815CA9D39E}" destId="{38AD7E9B-309F-4470-BD1D-95B990133657}" srcOrd="2" destOrd="0" parTransId="{8E079AA5-1B91-4EE0-8E71-80311086B521}" sibTransId="{B784C90A-7230-4734-A882-CB9B0569C5AD}"/>
    <dgm:cxn modelId="{C66B56A8-FE64-42DA-BFB9-46DBF2D32814}" type="presOf" srcId="{6DE07411-5843-40A9-BFA6-FE5445E668FE}" destId="{6D214C87-8C5B-49F1-992D-699C070F6048}" srcOrd="0" destOrd="0" presId="urn:microsoft.com/office/officeart/2005/8/layout/hChevron3"/>
    <dgm:cxn modelId="{182BBDC1-4473-4878-9109-EBA1278F75C8}" type="presOf" srcId="{5EC6A1FA-46BB-453E-BCCD-66AFD860CD08}" destId="{977AA219-6127-41DC-8038-D59C29BCED9D}" srcOrd="0" destOrd="0" presId="urn:microsoft.com/office/officeart/2005/8/layout/hChevron3"/>
    <dgm:cxn modelId="{F4F8B8E7-F1F2-41AC-A65F-0595C3F6315D}" srcId="{3D6BA1D0-5A44-47DE-9425-64815CA9D39E}" destId="{5EC6A1FA-46BB-453E-BCCD-66AFD860CD08}" srcOrd="1" destOrd="0" parTransId="{4DACAE69-3274-4DE3-BCD4-0A93FF299C54}" sibTransId="{0F275197-D495-4EC3-8B51-976C5E1BF5CE}"/>
    <dgm:cxn modelId="{652950F8-A0AC-4DBA-9AFE-0BAAD7080A86}" type="presOf" srcId="{3D6BA1D0-5A44-47DE-9425-64815CA9D39E}" destId="{596D312A-39A7-4C0D-911F-E79F44195AA0}" srcOrd="0" destOrd="0" presId="urn:microsoft.com/office/officeart/2005/8/layout/hChevron3"/>
    <dgm:cxn modelId="{95F2FE66-6E9F-4A1D-9BF1-B783DF4C2C12}" type="presParOf" srcId="{596D312A-39A7-4C0D-911F-E79F44195AA0}" destId="{6D214C87-8C5B-49F1-992D-699C070F6048}" srcOrd="0" destOrd="0" presId="urn:microsoft.com/office/officeart/2005/8/layout/hChevron3"/>
    <dgm:cxn modelId="{C565183E-E405-4495-9463-F691E2499B50}" type="presParOf" srcId="{596D312A-39A7-4C0D-911F-E79F44195AA0}" destId="{BCA34A74-5A5C-45F3-9BD5-356D372E66E3}" srcOrd="1" destOrd="0" presId="urn:microsoft.com/office/officeart/2005/8/layout/hChevron3"/>
    <dgm:cxn modelId="{C14F65F6-889D-4818-B4AC-C24411FFE7CB}" type="presParOf" srcId="{596D312A-39A7-4C0D-911F-E79F44195AA0}" destId="{977AA219-6127-41DC-8038-D59C29BCED9D}" srcOrd="2" destOrd="0" presId="urn:microsoft.com/office/officeart/2005/8/layout/hChevron3"/>
    <dgm:cxn modelId="{AD3355EF-4600-46C6-BAA1-C1648A14F35F}" type="presParOf" srcId="{596D312A-39A7-4C0D-911F-E79F44195AA0}" destId="{5C38BAA8-D046-46CD-8950-B4D7731E2BE7}" srcOrd="3" destOrd="0" presId="urn:microsoft.com/office/officeart/2005/8/layout/hChevron3"/>
    <dgm:cxn modelId="{7ED16FFC-6AA1-4A58-96C5-BB20206AAD71}" type="presParOf" srcId="{596D312A-39A7-4C0D-911F-E79F44195AA0}" destId="{648E66C3-BFA2-40D8-8FAB-B455419DF11D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4662027-75FD-4980-9903-34D10D615D4B}" type="doc">
      <dgm:prSet loTypeId="urn:microsoft.com/office/officeart/2008/layout/RadialCluster" loCatId="relationship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DCAE6854-2D8E-416F-BA4D-5EB4B40CB514}">
      <dgm:prSet phldrT="[Text]"/>
      <dgm:spPr/>
      <dgm:t>
        <a:bodyPr/>
        <a:lstStyle/>
        <a:p>
          <a:r>
            <a:rPr lang="en-US" b="1" dirty="0"/>
            <a:t>Protect the integrity of the research and reduce potential researcher bias </a:t>
          </a:r>
        </a:p>
      </dgm:t>
    </dgm:pt>
    <dgm:pt modelId="{B1BCA4E3-08B2-456B-81EE-CC2C45770A4A}" type="parTrans" cxnId="{0CDEEB23-9DAD-4E81-947C-79D2B56B4941}">
      <dgm:prSet/>
      <dgm:spPr/>
      <dgm:t>
        <a:bodyPr/>
        <a:lstStyle/>
        <a:p>
          <a:endParaRPr lang="en-US"/>
        </a:p>
      </dgm:t>
    </dgm:pt>
    <dgm:pt modelId="{0577F019-80B2-4417-A438-31887254D4C9}" type="sibTrans" cxnId="{0CDEEB23-9DAD-4E81-947C-79D2B56B4941}">
      <dgm:prSet/>
      <dgm:spPr/>
      <dgm:t>
        <a:bodyPr/>
        <a:lstStyle/>
        <a:p>
          <a:endParaRPr lang="en-US"/>
        </a:p>
      </dgm:t>
    </dgm:pt>
    <dgm:pt modelId="{EF9B942B-D1AA-48B4-995B-649E4549ADBC}">
      <dgm:prSet phldrT="[Text]"/>
      <dgm:spPr/>
      <dgm:t>
        <a:bodyPr/>
        <a:lstStyle/>
        <a:p>
          <a:r>
            <a:rPr lang="en-US" b="1" dirty="0"/>
            <a:t>Select appropriate research questions or hypotheses</a:t>
          </a:r>
        </a:p>
      </dgm:t>
    </dgm:pt>
    <dgm:pt modelId="{F65ECF80-061E-49DD-8DE5-757599DA7284}" type="parTrans" cxnId="{099B3154-BFCA-443B-8136-CC58BD365872}">
      <dgm:prSet/>
      <dgm:spPr/>
      <dgm:t>
        <a:bodyPr/>
        <a:lstStyle/>
        <a:p>
          <a:endParaRPr lang="en-US"/>
        </a:p>
      </dgm:t>
    </dgm:pt>
    <dgm:pt modelId="{953FF494-8C19-4D7B-B978-4E00724DA96E}" type="sibTrans" cxnId="{099B3154-BFCA-443B-8136-CC58BD365872}">
      <dgm:prSet/>
      <dgm:spPr/>
      <dgm:t>
        <a:bodyPr/>
        <a:lstStyle/>
        <a:p>
          <a:endParaRPr lang="en-US"/>
        </a:p>
      </dgm:t>
    </dgm:pt>
    <dgm:pt modelId="{DDECB568-BD39-4786-BF5A-6F49E6F008AA}">
      <dgm:prSet phldrT="[Text]"/>
      <dgm:spPr/>
      <dgm:t>
        <a:bodyPr/>
        <a:lstStyle/>
        <a:p>
          <a:r>
            <a:rPr lang="en-US" b="1" dirty="0"/>
            <a:t>Select the appropriate amount of error</a:t>
          </a:r>
        </a:p>
      </dgm:t>
    </dgm:pt>
    <dgm:pt modelId="{9923808C-4464-4D0D-8047-183A77B58C22}" type="parTrans" cxnId="{981D169A-4340-4F71-A4A9-8B4A95451D8B}">
      <dgm:prSet/>
      <dgm:spPr/>
      <dgm:t>
        <a:bodyPr/>
        <a:lstStyle/>
        <a:p>
          <a:endParaRPr lang="en-US"/>
        </a:p>
      </dgm:t>
    </dgm:pt>
    <dgm:pt modelId="{423AC239-6EE6-4D00-A388-1B4E093B2E57}" type="sibTrans" cxnId="{981D169A-4340-4F71-A4A9-8B4A95451D8B}">
      <dgm:prSet/>
      <dgm:spPr/>
      <dgm:t>
        <a:bodyPr/>
        <a:lstStyle/>
        <a:p>
          <a:endParaRPr lang="en-US"/>
        </a:p>
      </dgm:t>
    </dgm:pt>
    <dgm:pt modelId="{A20D495D-0125-46A1-AEE1-4B554FDE6C3E}">
      <dgm:prSet phldrT="[Text]"/>
      <dgm:spPr/>
      <dgm:t>
        <a:bodyPr/>
        <a:lstStyle/>
        <a:p>
          <a:r>
            <a:rPr lang="en-US" b="1" dirty="0"/>
            <a:t>Select appropriate research variables</a:t>
          </a:r>
        </a:p>
      </dgm:t>
    </dgm:pt>
    <dgm:pt modelId="{600A4225-F741-43F5-9E1F-FE93BB7DCF24}" type="parTrans" cxnId="{A68BB22C-331E-429F-8B11-AD455EBE5C66}">
      <dgm:prSet/>
      <dgm:spPr/>
      <dgm:t>
        <a:bodyPr/>
        <a:lstStyle/>
        <a:p>
          <a:endParaRPr lang="en-US"/>
        </a:p>
      </dgm:t>
    </dgm:pt>
    <dgm:pt modelId="{EA02DF91-F19C-43CE-88C2-267393A82E4D}" type="sibTrans" cxnId="{A68BB22C-331E-429F-8B11-AD455EBE5C66}">
      <dgm:prSet/>
      <dgm:spPr/>
      <dgm:t>
        <a:bodyPr/>
        <a:lstStyle/>
        <a:p>
          <a:endParaRPr lang="en-US"/>
        </a:p>
      </dgm:t>
    </dgm:pt>
    <dgm:pt modelId="{550BEDCA-8FF7-4C40-8B2B-1D99491C1ACC}">
      <dgm:prSet phldrT="[Text]"/>
      <dgm:spPr/>
      <dgm:t>
        <a:bodyPr/>
        <a:lstStyle/>
        <a:p>
          <a:r>
            <a:rPr lang="en-US" b="1" dirty="0"/>
            <a:t>Select an appropriate sampling process</a:t>
          </a:r>
        </a:p>
      </dgm:t>
    </dgm:pt>
    <dgm:pt modelId="{08493F91-2F35-4079-A832-B010D8AD66A6}" type="parTrans" cxnId="{C472C237-A899-4786-827A-A665811E4402}">
      <dgm:prSet/>
      <dgm:spPr/>
      <dgm:t>
        <a:bodyPr/>
        <a:lstStyle/>
        <a:p>
          <a:endParaRPr lang="en-US"/>
        </a:p>
      </dgm:t>
    </dgm:pt>
    <dgm:pt modelId="{4E86F216-8BDE-4475-8019-92C02CB442B9}" type="sibTrans" cxnId="{C472C237-A899-4786-827A-A665811E4402}">
      <dgm:prSet/>
      <dgm:spPr/>
      <dgm:t>
        <a:bodyPr/>
        <a:lstStyle/>
        <a:p>
          <a:endParaRPr lang="en-US"/>
        </a:p>
      </dgm:t>
    </dgm:pt>
    <dgm:pt modelId="{E6B6E71C-7F73-4733-AAFD-9EEFA077DCFD}" type="pres">
      <dgm:prSet presAssocID="{B4662027-75FD-4980-9903-34D10D615D4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2D3C28A4-C31C-4DC0-A4B4-0A1F8CC3B4B4}" type="pres">
      <dgm:prSet presAssocID="{DCAE6854-2D8E-416F-BA4D-5EB4B40CB514}" presName="singleCycle" presStyleCnt="0"/>
      <dgm:spPr/>
    </dgm:pt>
    <dgm:pt modelId="{D69901B0-324D-4DCF-827A-9AB71953E419}" type="pres">
      <dgm:prSet presAssocID="{DCAE6854-2D8E-416F-BA4D-5EB4B40CB514}" presName="singleCenter" presStyleLbl="node1" presStyleIdx="0" presStyleCnt="5">
        <dgm:presLayoutVars>
          <dgm:chMax val="7"/>
          <dgm:chPref val="7"/>
        </dgm:presLayoutVars>
      </dgm:prSet>
      <dgm:spPr/>
    </dgm:pt>
    <dgm:pt modelId="{C7DB76F7-0DF1-4E3A-A259-464EA56A5E79}" type="pres">
      <dgm:prSet presAssocID="{F65ECF80-061E-49DD-8DE5-757599DA7284}" presName="Name56" presStyleLbl="parChTrans1D2" presStyleIdx="0" presStyleCnt="4"/>
      <dgm:spPr/>
    </dgm:pt>
    <dgm:pt modelId="{7A7C94B7-0930-43D8-92E0-644556811F9F}" type="pres">
      <dgm:prSet presAssocID="{EF9B942B-D1AA-48B4-995B-649E4549ADBC}" presName="text0" presStyleLbl="node1" presStyleIdx="1" presStyleCnt="5">
        <dgm:presLayoutVars>
          <dgm:bulletEnabled val="1"/>
        </dgm:presLayoutVars>
      </dgm:prSet>
      <dgm:spPr/>
    </dgm:pt>
    <dgm:pt modelId="{4AAABCC8-47E4-47BD-A361-CDE46C6C19AA}" type="pres">
      <dgm:prSet presAssocID="{9923808C-4464-4D0D-8047-183A77B58C22}" presName="Name56" presStyleLbl="parChTrans1D2" presStyleIdx="1" presStyleCnt="4"/>
      <dgm:spPr/>
    </dgm:pt>
    <dgm:pt modelId="{C4313FAB-45DC-4141-AA1E-6E9596580D93}" type="pres">
      <dgm:prSet presAssocID="{DDECB568-BD39-4786-BF5A-6F49E6F008AA}" presName="text0" presStyleLbl="node1" presStyleIdx="2" presStyleCnt="5">
        <dgm:presLayoutVars>
          <dgm:bulletEnabled val="1"/>
        </dgm:presLayoutVars>
      </dgm:prSet>
      <dgm:spPr/>
    </dgm:pt>
    <dgm:pt modelId="{92DEFE6C-C1D4-46EF-9FEA-11343AB6193A}" type="pres">
      <dgm:prSet presAssocID="{600A4225-F741-43F5-9E1F-FE93BB7DCF24}" presName="Name56" presStyleLbl="parChTrans1D2" presStyleIdx="2" presStyleCnt="4"/>
      <dgm:spPr/>
    </dgm:pt>
    <dgm:pt modelId="{53E8BCF1-1322-4375-BCD8-EEA4290E6457}" type="pres">
      <dgm:prSet presAssocID="{A20D495D-0125-46A1-AEE1-4B554FDE6C3E}" presName="text0" presStyleLbl="node1" presStyleIdx="3" presStyleCnt="5">
        <dgm:presLayoutVars>
          <dgm:bulletEnabled val="1"/>
        </dgm:presLayoutVars>
      </dgm:prSet>
      <dgm:spPr/>
    </dgm:pt>
    <dgm:pt modelId="{1452D673-4BE3-42C0-AD12-4E6B39EF201A}" type="pres">
      <dgm:prSet presAssocID="{08493F91-2F35-4079-A832-B010D8AD66A6}" presName="Name56" presStyleLbl="parChTrans1D2" presStyleIdx="3" presStyleCnt="4"/>
      <dgm:spPr/>
    </dgm:pt>
    <dgm:pt modelId="{ED93493D-955F-43AF-BDF7-DD9E54108D56}" type="pres">
      <dgm:prSet presAssocID="{550BEDCA-8FF7-4C40-8B2B-1D99491C1ACC}" presName="text0" presStyleLbl="node1" presStyleIdx="4" presStyleCnt="5">
        <dgm:presLayoutVars>
          <dgm:bulletEnabled val="1"/>
        </dgm:presLayoutVars>
      </dgm:prSet>
      <dgm:spPr/>
    </dgm:pt>
  </dgm:ptLst>
  <dgm:cxnLst>
    <dgm:cxn modelId="{10B53220-AD8E-4B96-9DA8-F5F2BB48472F}" type="presOf" srcId="{550BEDCA-8FF7-4C40-8B2B-1D99491C1ACC}" destId="{ED93493D-955F-43AF-BDF7-DD9E54108D56}" srcOrd="0" destOrd="0" presId="urn:microsoft.com/office/officeart/2008/layout/RadialCluster"/>
    <dgm:cxn modelId="{0CDEEB23-9DAD-4E81-947C-79D2B56B4941}" srcId="{B4662027-75FD-4980-9903-34D10D615D4B}" destId="{DCAE6854-2D8E-416F-BA4D-5EB4B40CB514}" srcOrd="0" destOrd="0" parTransId="{B1BCA4E3-08B2-456B-81EE-CC2C45770A4A}" sibTransId="{0577F019-80B2-4417-A438-31887254D4C9}"/>
    <dgm:cxn modelId="{A68BB22C-331E-429F-8B11-AD455EBE5C66}" srcId="{DCAE6854-2D8E-416F-BA4D-5EB4B40CB514}" destId="{A20D495D-0125-46A1-AEE1-4B554FDE6C3E}" srcOrd="2" destOrd="0" parTransId="{600A4225-F741-43F5-9E1F-FE93BB7DCF24}" sibTransId="{EA02DF91-F19C-43CE-88C2-267393A82E4D}"/>
    <dgm:cxn modelId="{C472C237-A899-4786-827A-A665811E4402}" srcId="{DCAE6854-2D8E-416F-BA4D-5EB4B40CB514}" destId="{550BEDCA-8FF7-4C40-8B2B-1D99491C1ACC}" srcOrd="3" destOrd="0" parTransId="{08493F91-2F35-4079-A832-B010D8AD66A6}" sibTransId="{4E86F216-8BDE-4475-8019-92C02CB442B9}"/>
    <dgm:cxn modelId="{41A61D3F-6721-4A5B-B385-F856124D2DAC}" type="presOf" srcId="{DCAE6854-2D8E-416F-BA4D-5EB4B40CB514}" destId="{D69901B0-324D-4DCF-827A-9AB71953E419}" srcOrd="0" destOrd="0" presId="urn:microsoft.com/office/officeart/2008/layout/RadialCluster"/>
    <dgm:cxn modelId="{9BE1325C-2F4D-4961-A199-C406D24EF2FF}" type="presOf" srcId="{600A4225-F741-43F5-9E1F-FE93BB7DCF24}" destId="{92DEFE6C-C1D4-46EF-9FEA-11343AB6193A}" srcOrd="0" destOrd="0" presId="urn:microsoft.com/office/officeart/2008/layout/RadialCluster"/>
    <dgm:cxn modelId="{265BDF68-830C-4055-ABC9-FB74EA49A4F5}" type="presOf" srcId="{EF9B942B-D1AA-48B4-995B-649E4549ADBC}" destId="{7A7C94B7-0930-43D8-92E0-644556811F9F}" srcOrd="0" destOrd="0" presId="urn:microsoft.com/office/officeart/2008/layout/RadialCluster"/>
    <dgm:cxn modelId="{099B3154-BFCA-443B-8136-CC58BD365872}" srcId="{DCAE6854-2D8E-416F-BA4D-5EB4B40CB514}" destId="{EF9B942B-D1AA-48B4-995B-649E4549ADBC}" srcOrd="0" destOrd="0" parTransId="{F65ECF80-061E-49DD-8DE5-757599DA7284}" sibTransId="{953FF494-8C19-4D7B-B978-4E00724DA96E}"/>
    <dgm:cxn modelId="{981D169A-4340-4F71-A4A9-8B4A95451D8B}" srcId="{DCAE6854-2D8E-416F-BA4D-5EB4B40CB514}" destId="{DDECB568-BD39-4786-BF5A-6F49E6F008AA}" srcOrd="1" destOrd="0" parTransId="{9923808C-4464-4D0D-8047-183A77B58C22}" sibTransId="{423AC239-6EE6-4D00-A388-1B4E093B2E57}"/>
    <dgm:cxn modelId="{92DBD1AB-F3AB-4E56-A167-2B0686B1B8FF}" type="presOf" srcId="{9923808C-4464-4D0D-8047-183A77B58C22}" destId="{4AAABCC8-47E4-47BD-A361-CDE46C6C19AA}" srcOrd="0" destOrd="0" presId="urn:microsoft.com/office/officeart/2008/layout/RadialCluster"/>
    <dgm:cxn modelId="{2707B2AE-459A-4FDB-8FE6-33B3C5A7DAEF}" type="presOf" srcId="{F65ECF80-061E-49DD-8DE5-757599DA7284}" destId="{C7DB76F7-0DF1-4E3A-A259-464EA56A5E79}" srcOrd="0" destOrd="0" presId="urn:microsoft.com/office/officeart/2008/layout/RadialCluster"/>
    <dgm:cxn modelId="{4403CDAE-1212-4F54-B96E-5442AE5AA444}" type="presOf" srcId="{DDECB568-BD39-4786-BF5A-6F49E6F008AA}" destId="{C4313FAB-45DC-4141-AA1E-6E9596580D93}" srcOrd="0" destOrd="0" presId="urn:microsoft.com/office/officeart/2008/layout/RadialCluster"/>
    <dgm:cxn modelId="{FB0F9EB4-D0DC-48BD-8BEE-8C1E1B315A81}" type="presOf" srcId="{B4662027-75FD-4980-9903-34D10D615D4B}" destId="{E6B6E71C-7F73-4733-AAFD-9EEFA077DCFD}" srcOrd="0" destOrd="0" presId="urn:microsoft.com/office/officeart/2008/layout/RadialCluster"/>
    <dgm:cxn modelId="{9E58E6C2-DF84-4DEE-AFCD-9B341FA548CC}" type="presOf" srcId="{08493F91-2F35-4079-A832-B010D8AD66A6}" destId="{1452D673-4BE3-42C0-AD12-4E6B39EF201A}" srcOrd="0" destOrd="0" presId="urn:microsoft.com/office/officeart/2008/layout/RadialCluster"/>
    <dgm:cxn modelId="{DCC1D6FC-EF1E-4328-A071-02B8BB0B4155}" type="presOf" srcId="{A20D495D-0125-46A1-AEE1-4B554FDE6C3E}" destId="{53E8BCF1-1322-4375-BCD8-EEA4290E6457}" srcOrd="0" destOrd="0" presId="urn:microsoft.com/office/officeart/2008/layout/RadialCluster"/>
    <dgm:cxn modelId="{9323BC42-7624-493B-A854-CDE8CC15DA20}" type="presParOf" srcId="{E6B6E71C-7F73-4733-AAFD-9EEFA077DCFD}" destId="{2D3C28A4-C31C-4DC0-A4B4-0A1F8CC3B4B4}" srcOrd="0" destOrd="0" presId="urn:microsoft.com/office/officeart/2008/layout/RadialCluster"/>
    <dgm:cxn modelId="{DB656F5D-9B5E-4577-BE93-791A5809EC81}" type="presParOf" srcId="{2D3C28A4-C31C-4DC0-A4B4-0A1F8CC3B4B4}" destId="{D69901B0-324D-4DCF-827A-9AB71953E419}" srcOrd="0" destOrd="0" presId="urn:microsoft.com/office/officeart/2008/layout/RadialCluster"/>
    <dgm:cxn modelId="{04D83D1E-B9C6-4E99-A619-365B6CB91460}" type="presParOf" srcId="{2D3C28A4-C31C-4DC0-A4B4-0A1F8CC3B4B4}" destId="{C7DB76F7-0DF1-4E3A-A259-464EA56A5E79}" srcOrd="1" destOrd="0" presId="urn:microsoft.com/office/officeart/2008/layout/RadialCluster"/>
    <dgm:cxn modelId="{863CEBC5-D8AD-406F-A47D-DE98F3A8A136}" type="presParOf" srcId="{2D3C28A4-C31C-4DC0-A4B4-0A1F8CC3B4B4}" destId="{7A7C94B7-0930-43D8-92E0-644556811F9F}" srcOrd="2" destOrd="0" presId="urn:microsoft.com/office/officeart/2008/layout/RadialCluster"/>
    <dgm:cxn modelId="{2173B404-57E8-471D-B431-AFFF92F79AF8}" type="presParOf" srcId="{2D3C28A4-C31C-4DC0-A4B4-0A1F8CC3B4B4}" destId="{4AAABCC8-47E4-47BD-A361-CDE46C6C19AA}" srcOrd="3" destOrd="0" presId="urn:microsoft.com/office/officeart/2008/layout/RadialCluster"/>
    <dgm:cxn modelId="{1E36F536-0FF1-42A7-B582-42E20CEDC6F0}" type="presParOf" srcId="{2D3C28A4-C31C-4DC0-A4B4-0A1F8CC3B4B4}" destId="{C4313FAB-45DC-4141-AA1E-6E9596580D93}" srcOrd="4" destOrd="0" presId="urn:microsoft.com/office/officeart/2008/layout/RadialCluster"/>
    <dgm:cxn modelId="{BCE6B6B1-A4B2-4E86-9953-6D261178EEB6}" type="presParOf" srcId="{2D3C28A4-C31C-4DC0-A4B4-0A1F8CC3B4B4}" destId="{92DEFE6C-C1D4-46EF-9FEA-11343AB6193A}" srcOrd="5" destOrd="0" presId="urn:microsoft.com/office/officeart/2008/layout/RadialCluster"/>
    <dgm:cxn modelId="{D844F19C-2DEF-4D7F-95FC-7A2E6D5633E1}" type="presParOf" srcId="{2D3C28A4-C31C-4DC0-A4B4-0A1F8CC3B4B4}" destId="{53E8BCF1-1322-4375-BCD8-EEA4290E6457}" srcOrd="6" destOrd="0" presId="urn:microsoft.com/office/officeart/2008/layout/RadialCluster"/>
    <dgm:cxn modelId="{7E0D3A03-F4EB-424A-AC6A-4244B0253659}" type="presParOf" srcId="{2D3C28A4-C31C-4DC0-A4B4-0A1F8CC3B4B4}" destId="{1452D673-4BE3-42C0-AD12-4E6B39EF201A}" srcOrd="7" destOrd="0" presId="urn:microsoft.com/office/officeart/2008/layout/RadialCluster"/>
    <dgm:cxn modelId="{FD630374-3901-4757-8CA1-8B78B4910CDC}" type="presParOf" srcId="{2D3C28A4-C31C-4DC0-A4B4-0A1F8CC3B4B4}" destId="{ED93493D-955F-43AF-BDF7-DD9E54108D56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9C02E32-3318-4F05-AA82-2127342C108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2BB8291-AEE9-4353-B70F-5E78E2598E7F}">
      <dgm:prSet custT="1"/>
      <dgm:spPr/>
      <dgm:t>
        <a:bodyPr/>
        <a:lstStyle/>
        <a:p>
          <a:r>
            <a:rPr lang="en-US" sz="1800" b="1" dirty="0"/>
            <a:t>Treatment fidelity, or consistency with which a treatment is delivered, can impact study results.</a:t>
          </a:r>
        </a:p>
      </dgm:t>
    </dgm:pt>
    <dgm:pt modelId="{408BF7A9-348B-459A-A9D4-4EB1B69A9307}" type="parTrans" cxnId="{25671B65-B360-49DF-A1EE-3E800E544143}">
      <dgm:prSet/>
      <dgm:spPr/>
      <dgm:t>
        <a:bodyPr/>
        <a:lstStyle/>
        <a:p>
          <a:endParaRPr lang="en-US"/>
        </a:p>
      </dgm:t>
    </dgm:pt>
    <dgm:pt modelId="{6C71110E-070D-4E79-9056-FA0155C49EA0}" type="sibTrans" cxnId="{25671B65-B360-49DF-A1EE-3E800E544143}">
      <dgm:prSet/>
      <dgm:spPr/>
      <dgm:t>
        <a:bodyPr/>
        <a:lstStyle/>
        <a:p>
          <a:endParaRPr lang="en-US"/>
        </a:p>
      </dgm:t>
    </dgm:pt>
    <dgm:pt modelId="{E9418476-2B8A-4490-BCEA-B8A0824EEF6A}">
      <dgm:prSet custT="1"/>
      <dgm:spPr/>
      <dgm:t>
        <a:bodyPr/>
        <a:lstStyle/>
        <a:p>
          <a:r>
            <a:rPr lang="en-US" sz="1800" b="1" dirty="0"/>
            <a:t>Researchers can help maintain treatment fidelity by:</a:t>
          </a:r>
        </a:p>
      </dgm:t>
    </dgm:pt>
    <dgm:pt modelId="{3A20A9D0-89A1-46DE-85CD-5894DBB7019D}" type="parTrans" cxnId="{A742FA68-BBFB-42E5-9C0C-F5E780B5EF08}">
      <dgm:prSet/>
      <dgm:spPr/>
      <dgm:t>
        <a:bodyPr/>
        <a:lstStyle/>
        <a:p>
          <a:endParaRPr lang="en-US"/>
        </a:p>
      </dgm:t>
    </dgm:pt>
    <dgm:pt modelId="{F2D313A8-8D64-40CE-8F65-8960DD0477FB}" type="sibTrans" cxnId="{A742FA68-BBFB-42E5-9C0C-F5E780B5EF08}">
      <dgm:prSet/>
      <dgm:spPr/>
      <dgm:t>
        <a:bodyPr/>
        <a:lstStyle/>
        <a:p>
          <a:endParaRPr lang="en-US"/>
        </a:p>
      </dgm:t>
    </dgm:pt>
    <dgm:pt modelId="{BE2A088E-116B-4130-A366-8C4D6681FD94}">
      <dgm:prSet custT="1"/>
      <dgm:spPr/>
      <dgm:t>
        <a:bodyPr/>
        <a:lstStyle/>
        <a:p>
          <a:r>
            <a:rPr lang="en-US" sz="2000" dirty="0"/>
            <a:t>Including details sufficient to replicate the study</a:t>
          </a:r>
        </a:p>
      </dgm:t>
    </dgm:pt>
    <dgm:pt modelId="{7293E60E-8B5A-46D3-ADA5-24588AA9A079}" type="parTrans" cxnId="{9FA63B65-EAED-4B14-A486-071086D8EBAB}">
      <dgm:prSet/>
      <dgm:spPr/>
      <dgm:t>
        <a:bodyPr/>
        <a:lstStyle/>
        <a:p>
          <a:endParaRPr lang="en-US"/>
        </a:p>
      </dgm:t>
    </dgm:pt>
    <dgm:pt modelId="{AB924D64-EBCA-4655-B14A-4F8F00FEB3DB}" type="sibTrans" cxnId="{9FA63B65-EAED-4B14-A486-071086D8EBAB}">
      <dgm:prSet/>
      <dgm:spPr/>
      <dgm:t>
        <a:bodyPr/>
        <a:lstStyle/>
        <a:p>
          <a:endParaRPr lang="en-US"/>
        </a:p>
      </dgm:t>
    </dgm:pt>
    <dgm:pt modelId="{865422BC-AC0A-4837-9146-E2D259398F00}">
      <dgm:prSet custT="1"/>
      <dgm:spPr/>
      <dgm:t>
        <a:bodyPr/>
        <a:lstStyle/>
        <a:p>
          <a:r>
            <a:rPr lang="en-US" sz="2000" dirty="0"/>
            <a:t>Describing treatment steps that future researchers can follow</a:t>
          </a:r>
        </a:p>
      </dgm:t>
    </dgm:pt>
    <dgm:pt modelId="{CCF815D3-4568-4624-867F-15294FA105E2}" type="parTrans" cxnId="{F056B763-171E-4D33-8F8B-B0E08AF7C238}">
      <dgm:prSet/>
      <dgm:spPr/>
      <dgm:t>
        <a:bodyPr/>
        <a:lstStyle/>
        <a:p>
          <a:endParaRPr lang="en-US"/>
        </a:p>
      </dgm:t>
    </dgm:pt>
    <dgm:pt modelId="{55AFACF6-3F21-4661-9CA2-890A94FA08C1}" type="sibTrans" cxnId="{F056B763-171E-4D33-8F8B-B0E08AF7C238}">
      <dgm:prSet/>
      <dgm:spPr/>
      <dgm:t>
        <a:bodyPr/>
        <a:lstStyle/>
        <a:p>
          <a:endParaRPr lang="en-US"/>
        </a:p>
      </dgm:t>
    </dgm:pt>
    <dgm:pt modelId="{9C8731AF-A7B9-42C1-A73E-ACCACCAA017A}">
      <dgm:prSet custT="1"/>
      <dgm:spPr/>
      <dgm:t>
        <a:bodyPr/>
        <a:lstStyle/>
        <a:p>
          <a:r>
            <a:rPr lang="en-US" sz="2000" dirty="0"/>
            <a:t>Considering ways that supportive comments, confrontational comments, and educational comments might produce variability versus consistency</a:t>
          </a:r>
        </a:p>
      </dgm:t>
    </dgm:pt>
    <dgm:pt modelId="{983D6E93-FE9D-488C-AFAA-59724427786F}" type="parTrans" cxnId="{E87E3AF4-96DB-4FD2-9B6E-8CF7F5204072}">
      <dgm:prSet/>
      <dgm:spPr/>
      <dgm:t>
        <a:bodyPr/>
        <a:lstStyle/>
        <a:p>
          <a:endParaRPr lang="en-US"/>
        </a:p>
      </dgm:t>
    </dgm:pt>
    <dgm:pt modelId="{A92E2303-97AB-4E9A-A977-127C29FAD2BB}" type="sibTrans" cxnId="{E87E3AF4-96DB-4FD2-9B6E-8CF7F5204072}">
      <dgm:prSet/>
      <dgm:spPr/>
      <dgm:t>
        <a:bodyPr/>
        <a:lstStyle/>
        <a:p>
          <a:endParaRPr lang="en-US"/>
        </a:p>
      </dgm:t>
    </dgm:pt>
    <dgm:pt modelId="{2ABFCDB8-6483-46FE-A122-2B32BE792760}">
      <dgm:prSet custT="1"/>
      <dgm:spPr/>
      <dgm:t>
        <a:bodyPr/>
        <a:lstStyle/>
        <a:p>
          <a:r>
            <a:rPr lang="en-US" sz="2000" dirty="0"/>
            <a:t>Identifying the necessary skill level to successfully execute the study</a:t>
          </a:r>
        </a:p>
      </dgm:t>
    </dgm:pt>
    <dgm:pt modelId="{84311D44-D451-4AC3-831F-398333609CB4}" type="parTrans" cxnId="{E05D0BC6-7BCF-4BA0-86C9-16CE7A5C2F93}">
      <dgm:prSet/>
      <dgm:spPr/>
      <dgm:t>
        <a:bodyPr/>
        <a:lstStyle/>
        <a:p>
          <a:endParaRPr lang="en-US"/>
        </a:p>
      </dgm:t>
    </dgm:pt>
    <dgm:pt modelId="{10A389A9-B438-45DF-BFD5-D9ADB5FB70B4}" type="sibTrans" cxnId="{E05D0BC6-7BCF-4BA0-86C9-16CE7A5C2F93}">
      <dgm:prSet/>
      <dgm:spPr/>
      <dgm:t>
        <a:bodyPr/>
        <a:lstStyle/>
        <a:p>
          <a:endParaRPr lang="en-US"/>
        </a:p>
      </dgm:t>
    </dgm:pt>
    <dgm:pt modelId="{4704A40A-9764-406F-AF28-6FA2D9A51675}" type="pres">
      <dgm:prSet presAssocID="{79C02E32-3318-4F05-AA82-2127342C1084}" presName="linear" presStyleCnt="0">
        <dgm:presLayoutVars>
          <dgm:animLvl val="lvl"/>
          <dgm:resizeHandles val="exact"/>
        </dgm:presLayoutVars>
      </dgm:prSet>
      <dgm:spPr/>
    </dgm:pt>
    <dgm:pt modelId="{2B1A55B2-D561-4C8A-9F83-D48E9943F058}" type="pres">
      <dgm:prSet presAssocID="{A2BB8291-AEE9-4353-B70F-5E78E2598E7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FF5EF60-CC08-4147-8FD5-342818A719FA}" type="pres">
      <dgm:prSet presAssocID="{6C71110E-070D-4E79-9056-FA0155C49EA0}" presName="spacer" presStyleCnt="0"/>
      <dgm:spPr/>
    </dgm:pt>
    <dgm:pt modelId="{7E3B35D8-C728-4FCA-B1FE-3C4B3BFDFE32}" type="pres">
      <dgm:prSet presAssocID="{E9418476-2B8A-4490-BCEA-B8A0824EEF6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977CDBD-8D36-496C-89D4-AC2D020C1A4C}" type="pres">
      <dgm:prSet presAssocID="{E9418476-2B8A-4490-BCEA-B8A0824EEF6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1338C1A-F4D9-4B1D-ABE7-81AC328B79FE}" type="presOf" srcId="{9C8731AF-A7B9-42C1-A73E-ACCACCAA017A}" destId="{5977CDBD-8D36-496C-89D4-AC2D020C1A4C}" srcOrd="0" destOrd="2" presId="urn:microsoft.com/office/officeart/2005/8/layout/vList2"/>
    <dgm:cxn modelId="{F056B763-171E-4D33-8F8B-B0E08AF7C238}" srcId="{E9418476-2B8A-4490-BCEA-B8A0824EEF6A}" destId="{865422BC-AC0A-4837-9146-E2D259398F00}" srcOrd="1" destOrd="0" parTransId="{CCF815D3-4568-4624-867F-15294FA105E2}" sibTransId="{55AFACF6-3F21-4661-9CA2-890A94FA08C1}"/>
    <dgm:cxn modelId="{25671B65-B360-49DF-A1EE-3E800E544143}" srcId="{79C02E32-3318-4F05-AA82-2127342C1084}" destId="{A2BB8291-AEE9-4353-B70F-5E78E2598E7F}" srcOrd="0" destOrd="0" parTransId="{408BF7A9-348B-459A-A9D4-4EB1B69A9307}" sibTransId="{6C71110E-070D-4E79-9056-FA0155C49EA0}"/>
    <dgm:cxn modelId="{9FA63B65-EAED-4B14-A486-071086D8EBAB}" srcId="{E9418476-2B8A-4490-BCEA-B8A0824EEF6A}" destId="{BE2A088E-116B-4130-A366-8C4D6681FD94}" srcOrd="0" destOrd="0" parTransId="{7293E60E-8B5A-46D3-ADA5-24588AA9A079}" sibTransId="{AB924D64-EBCA-4655-B14A-4F8F00FEB3DB}"/>
    <dgm:cxn modelId="{ABCCA648-B49B-435F-8CAB-5EA60E579C10}" type="presOf" srcId="{79C02E32-3318-4F05-AA82-2127342C1084}" destId="{4704A40A-9764-406F-AF28-6FA2D9A51675}" srcOrd="0" destOrd="0" presId="urn:microsoft.com/office/officeart/2005/8/layout/vList2"/>
    <dgm:cxn modelId="{A742FA68-BBFB-42E5-9C0C-F5E780B5EF08}" srcId="{79C02E32-3318-4F05-AA82-2127342C1084}" destId="{E9418476-2B8A-4490-BCEA-B8A0824EEF6A}" srcOrd="1" destOrd="0" parTransId="{3A20A9D0-89A1-46DE-85CD-5894DBB7019D}" sibTransId="{F2D313A8-8D64-40CE-8F65-8960DD0477FB}"/>
    <dgm:cxn modelId="{FAB44C78-BD5D-42B5-A1B3-E3845D15B7F7}" type="presOf" srcId="{2ABFCDB8-6483-46FE-A122-2B32BE792760}" destId="{5977CDBD-8D36-496C-89D4-AC2D020C1A4C}" srcOrd="0" destOrd="3" presId="urn:microsoft.com/office/officeart/2005/8/layout/vList2"/>
    <dgm:cxn modelId="{B2548E5A-7C6D-45F9-886F-A7490566000D}" type="presOf" srcId="{A2BB8291-AEE9-4353-B70F-5E78E2598E7F}" destId="{2B1A55B2-D561-4C8A-9F83-D48E9943F058}" srcOrd="0" destOrd="0" presId="urn:microsoft.com/office/officeart/2005/8/layout/vList2"/>
    <dgm:cxn modelId="{E6461E90-796F-4814-A5B3-B613CF597D44}" type="presOf" srcId="{BE2A088E-116B-4130-A366-8C4D6681FD94}" destId="{5977CDBD-8D36-496C-89D4-AC2D020C1A4C}" srcOrd="0" destOrd="0" presId="urn:microsoft.com/office/officeart/2005/8/layout/vList2"/>
    <dgm:cxn modelId="{EF42049D-9466-404F-B67D-A21289C9579D}" type="presOf" srcId="{E9418476-2B8A-4490-BCEA-B8A0824EEF6A}" destId="{7E3B35D8-C728-4FCA-B1FE-3C4B3BFDFE32}" srcOrd="0" destOrd="0" presId="urn:microsoft.com/office/officeart/2005/8/layout/vList2"/>
    <dgm:cxn modelId="{E05D0BC6-7BCF-4BA0-86C9-16CE7A5C2F93}" srcId="{E9418476-2B8A-4490-BCEA-B8A0824EEF6A}" destId="{2ABFCDB8-6483-46FE-A122-2B32BE792760}" srcOrd="3" destOrd="0" parTransId="{84311D44-D451-4AC3-831F-398333609CB4}" sibTransId="{10A389A9-B438-45DF-BFD5-D9ADB5FB70B4}"/>
    <dgm:cxn modelId="{E87E3AF4-96DB-4FD2-9B6E-8CF7F5204072}" srcId="{E9418476-2B8A-4490-BCEA-B8A0824EEF6A}" destId="{9C8731AF-A7B9-42C1-A73E-ACCACCAA017A}" srcOrd="2" destOrd="0" parTransId="{983D6E93-FE9D-488C-AFAA-59724427786F}" sibTransId="{A92E2303-97AB-4E9A-A977-127C29FAD2BB}"/>
    <dgm:cxn modelId="{B2CAB9F6-AB4B-4A60-9C6D-AA3E2377B31E}" type="presOf" srcId="{865422BC-AC0A-4837-9146-E2D259398F00}" destId="{5977CDBD-8D36-496C-89D4-AC2D020C1A4C}" srcOrd="0" destOrd="1" presId="urn:microsoft.com/office/officeart/2005/8/layout/vList2"/>
    <dgm:cxn modelId="{47FB014F-12B3-469D-8B2A-44907178C26B}" type="presParOf" srcId="{4704A40A-9764-406F-AF28-6FA2D9A51675}" destId="{2B1A55B2-D561-4C8A-9F83-D48E9943F058}" srcOrd="0" destOrd="0" presId="urn:microsoft.com/office/officeart/2005/8/layout/vList2"/>
    <dgm:cxn modelId="{10904A93-0BD7-481F-9983-B28BD7108FA3}" type="presParOf" srcId="{4704A40A-9764-406F-AF28-6FA2D9A51675}" destId="{4FF5EF60-CC08-4147-8FD5-342818A719FA}" srcOrd="1" destOrd="0" presId="urn:microsoft.com/office/officeart/2005/8/layout/vList2"/>
    <dgm:cxn modelId="{BC24E847-F3AA-43AC-9614-EA8FC87BFF11}" type="presParOf" srcId="{4704A40A-9764-406F-AF28-6FA2D9A51675}" destId="{7E3B35D8-C728-4FCA-B1FE-3C4B3BFDFE32}" srcOrd="2" destOrd="0" presId="urn:microsoft.com/office/officeart/2005/8/layout/vList2"/>
    <dgm:cxn modelId="{243D07C8-1304-4230-8BE7-771798624AB7}" type="presParOf" srcId="{4704A40A-9764-406F-AF28-6FA2D9A51675}" destId="{5977CDBD-8D36-496C-89D4-AC2D020C1A4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A5F30C-0322-4526-80BE-08F04D702401}" type="doc">
      <dgm:prSet loTypeId="urn:microsoft.com/office/officeart/2005/8/layout/bList2" loCatId="list" qsTypeId="urn:microsoft.com/office/officeart/2005/8/quickstyle/simple1" qsCatId="simple" csTypeId="urn:microsoft.com/office/officeart/2005/8/colors/accent2_2" csCatId="accent2" phldr="1"/>
      <dgm:spPr/>
    </dgm:pt>
    <dgm:pt modelId="{D7B6F454-4041-450B-B487-A999BAFEB050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Sincerely interest the researcher</a:t>
          </a:r>
        </a:p>
      </dgm:t>
    </dgm:pt>
    <dgm:pt modelId="{F35E7C7E-EB9F-4C9D-9252-423D9A6F36F8}" type="parTrans" cxnId="{0D049B24-CF9C-4598-B663-2DAA361F7E08}">
      <dgm:prSet/>
      <dgm:spPr/>
      <dgm:t>
        <a:bodyPr/>
        <a:lstStyle/>
        <a:p>
          <a:endParaRPr lang="en-US"/>
        </a:p>
      </dgm:t>
    </dgm:pt>
    <dgm:pt modelId="{A7997F9B-FF9F-4555-B52E-380C3D5AA92D}" type="sibTrans" cxnId="{0D049B24-CF9C-4598-B663-2DAA361F7E08}">
      <dgm:prSet/>
      <dgm:spPr/>
      <dgm:t>
        <a:bodyPr/>
        <a:lstStyle/>
        <a:p>
          <a:endParaRPr lang="en-US"/>
        </a:p>
      </dgm:t>
    </dgm:pt>
    <dgm:pt modelId="{6F689A16-E9F8-4420-8180-FD1119340CD5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Reflect the researcher’s passion</a:t>
          </a:r>
        </a:p>
      </dgm:t>
    </dgm:pt>
    <dgm:pt modelId="{5119654B-DFE5-49C4-9E1A-1F5A8004FFFE}" type="parTrans" cxnId="{78E20FB4-2DF4-4986-899E-D98BBCD819E2}">
      <dgm:prSet/>
      <dgm:spPr/>
      <dgm:t>
        <a:bodyPr/>
        <a:lstStyle/>
        <a:p>
          <a:endParaRPr lang="en-US"/>
        </a:p>
      </dgm:t>
    </dgm:pt>
    <dgm:pt modelId="{02A9650F-E02D-4F46-BA19-E56210209FE2}" type="sibTrans" cxnId="{78E20FB4-2DF4-4986-899E-D98BBCD819E2}">
      <dgm:prSet/>
      <dgm:spPr/>
      <dgm:t>
        <a:bodyPr/>
        <a:lstStyle/>
        <a:p>
          <a:endParaRPr lang="en-US"/>
        </a:p>
      </dgm:t>
    </dgm:pt>
    <dgm:pt modelId="{D816336F-8564-4226-B2AC-6A87E0FC8D9E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Sustain the researcher’s attention</a:t>
          </a:r>
        </a:p>
      </dgm:t>
    </dgm:pt>
    <dgm:pt modelId="{DD9D5D2C-6B11-4E6A-90A7-42A894D75F73}" type="parTrans" cxnId="{DBCFB4C7-0D71-4AEE-95BA-3D4B6A3023C5}">
      <dgm:prSet/>
      <dgm:spPr/>
      <dgm:t>
        <a:bodyPr/>
        <a:lstStyle/>
        <a:p>
          <a:endParaRPr lang="en-US"/>
        </a:p>
      </dgm:t>
    </dgm:pt>
    <dgm:pt modelId="{CADFB0AE-F700-48F8-A8A2-CDB64B7EABD6}" type="sibTrans" cxnId="{DBCFB4C7-0D71-4AEE-95BA-3D4B6A3023C5}">
      <dgm:prSet/>
      <dgm:spPr/>
      <dgm:t>
        <a:bodyPr/>
        <a:lstStyle/>
        <a:p>
          <a:endParaRPr lang="en-US"/>
        </a:p>
      </dgm:t>
    </dgm:pt>
    <dgm:pt modelId="{BA0F74CD-E1F2-46AA-B7BD-E29F10DBE021}" type="pres">
      <dgm:prSet presAssocID="{7DA5F30C-0322-4526-80BE-08F04D702401}" presName="diagram" presStyleCnt="0">
        <dgm:presLayoutVars>
          <dgm:dir/>
          <dgm:animLvl val="lvl"/>
          <dgm:resizeHandles val="exact"/>
        </dgm:presLayoutVars>
      </dgm:prSet>
      <dgm:spPr/>
    </dgm:pt>
    <dgm:pt modelId="{9E55EB73-ADB6-49AC-AEA0-9F05A6B87A2E}" type="pres">
      <dgm:prSet presAssocID="{D7B6F454-4041-450B-B487-A999BAFEB050}" presName="compNode" presStyleCnt="0"/>
      <dgm:spPr/>
    </dgm:pt>
    <dgm:pt modelId="{67BF19F4-86A9-4623-B576-0808AF9047CB}" type="pres">
      <dgm:prSet presAssocID="{D7B6F454-4041-450B-B487-A999BAFEB050}" presName="childRect" presStyleLbl="bgAcc1" presStyleIdx="0" presStyleCnt="3" custLinFactNeighborX="-232" custLinFactNeighborY="1884">
        <dgm:presLayoutVars>
          <dgm:bulletEnabled val="1"/>
        </dgm:presLayoutVars>
      </dgm:prSet>
      <dgm:spPr/>
    </dgm:pt>
    <dgm:pt modelId="{974E2953-D606-45B6-AB61-C8A04623613E}" type="pres">
      <dgm:prSet presAssocID="{D7B6F454-4041-450B-B487-A999BAFEB05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EEA59A7-FEE7-48EA-BF18-643413C9E2EB}" type="pres">
      <dgm:prSet presAssocID="{D7B6F454-4041-450B-B487-A999BAFEB050}" presName="parentRect" presStyleLbl="alignNode1" presStyleIdx="0" presStyleCnt="3"/>
      <dgm:spPr/>
    </dgm:pt>
    <dgm:pt modelId="{7E801FF4-1E8B-431D-B4E1-EC900916881F}" type="pres">
      <dgm:prSet presAssocID="{D7B6F454-4041-450B-B487-A999BAFEB050}" presName="adorn" presStyleLbl="fgAccFollowNode1" presStyleIdx="0" presStyleCnt="3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Lightbulb off with illuminated background"/>
        </a:ext>
      </dgm:extLst>
    </dgm:pt>
    <dgm:pt modelId="{E38BA282-DA5C-4FF1-B876-FB8FEBB048AD}" type="pres">
      <dgm:prSet presAssocID="{A7997F9B-FF9F-4555-B52E-380C3D5AA92D}" presName="sibTrans" presStyleLbl="sibTrans2D1" presStyleIdx="0" presStyleCnt="0"/>
      <dgm:spPr/>
    </dgm:pt>
    <dgm:pt modelId="{55D59194-992F-4902-98F0-92AAE6710EFE}" type="pres">
      <dgm:prSet presAssocID="{D816336F-8564-4226-B2AC-6A87E0FC8D9E}" presName="compNode" presStyleCnt="0"/>
      <dgm:spPr/>
    </dgm:pt>
    <dgm:pt modelId="{8B9AA8BD-5635-438C-BFB8-EDA2CDF4C40F}" type="pres">
      <dgm:prSet presAssocID="{D816336F-8564-4226-B2AC-6A87E0FC8D9E}" presName="childRect" presStyleLbl="bgAcc1" presStyleIdx="1" presStyleCnt="3">
        <dgm:presLayoutVars>
          <dgm:bulletEnabled val="1"/>
        </dgm:presLayoutVars>
      </dgm:prSet>
      <dgm:spPr/>
    </dgm:pt>
    <dgm:pt modelId="{C3726136-7032-4A54-BB8C-B02589C1F9DF}" type="pres">
      <dgm:prSet presAssocID="{D816336F-8564-4226-B2AC-6A87E0FC8D9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CB4593E-51FE-41AA-BC92-EBD1F4D80C9D}" type="pres">
      <dgm:prSet presAssocID="{D816336F-8564-4226-B2AC-6A87E0FC8D9E}" presName="parentRect" presStyleLbl="alignNode1" presStyleIdx="1" presStyleCnt="3"/>
      <dgm:spPr/>
    </dgm:pt>
    <dgm:pt modelId="{2A7E2671-8861-4A78-9679-E22EABC6BB99}" type="pres">
      <dgm:prSet presAssocID="{D816336F-8564-4226-B2AC-6A87E0FC8D9E}" presName="adorn" presStyleLbl="fgAccFollow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amera lens"/>
        </a:ext>
      </dgm:extLst>
    </dgm:pt>
    <dgm:pt modelId="{DE704B27-7385-47A5-969E-080A539941ED}" type="pres">
      <dgm:prSet presAssocID="{CADFB0AE-F700-48F8-A8A2-CDB64B7EABD6}" presName="sibTrans" presStyleLbl="sibTrans2D1" presStyleIdx="0" presStyleCnt="0"/>
      <dgm:spPr/>
    </dgm:pt>
    <dgm:pt modelId="{A525CA1F-EE71-456F-968B-5FE691E5544E}" type="pres">
      <dgm:prSet presAssocID="{6F689A16-E9F8-4420-8180-FD1119340CD5}" presName="compNode" presStyleCnt="0"/>
      <dgm:spPr/>
    </dgm:pt>
    <dgm:pt modelId="{35C6F1CF-8962-4CD4-AECE-9069E28ACA3E}" type="pres">
      <dgm:prSet presAssocID="{6F689A16-E9F8-4420-8180-FD1119340CD5}" presName="childRect" presStyleLbl="bgAcc1" presStyleIdx="2" presStyleCnt="3">
        <dgm:presLayoutVars>
          <dgm:bulletEnabled val="1"/>
        </dgm:presLayoutVars>
      </dgm:prSet>
      <dgm:spPr/>
    </dgm:pt>
    <dgm:pt modelId="{6D830CA7-5EEB-4396-B001-B1142EF12BB7}" type="pres">
      <dgm:prSet presAssocID="{6F689A16-E9F8-4420-8180-FD1119340CD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C4A2C49-497A-437B-AC58-87385CE52009}" type="pres">
      <dgm:prSet presAssocID="{6F689A16-E9F8-4420-8180-FD1119340CD5}" presName="parentRect" presStyleLbl="alignNode1" presStyleIdx="2" presStyleCnt="3"/>
      <dgm:spPr/>
    </dgm:pt>
    <dgm:pt modelId="{ECAC8D74-D8A8-44CC-96AF-81CFF6BFBFA0}" type="pres">
      <dgm:prSet presAssocID="{6F689A16-E9F8-4420-8180-FD1119340CD5}" presName="adorn" presStyleLbl="fgAccFollowNode1" presStyleIdx="2" presStyleCnt="3" custLinFactNeighborX="662" custLinFactNeighborY="-202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  <dgm:extLst>
        <a:ext uri="{E40237B7-FDA0-4F09-8148-C483321AD2D9}">
          <dgm14:cNvPr xmlns:dgm14="http://schemas.microsoft.com/office/drawing/2010/diagram" id="0" name="" descr="Sparkler with blurred city background"/>
        </a:ext>
      </dgm:extLst>
    </dgm:pt>
  </dgm:ptLst>
  <dgm:cxnLst>
    <dgm:cxn modelId="{7D061C12-2130-478F-91D6-77B8D556C845}" type="presOf" srcId="{6F689A16-E9F8-4420-8180-FD1119340CD5}" destId="{4C4A2C49-497A-437B-AC58-87385CE52009}" srcOrd="1" destOrd="0" presId="urn:microsoft.com/office/officeart/2005/8/layout/bList2"/>
    <dgm:cxn modelId="{E6EA6A13-12A2-4170-AC43-6267B687317F}" type="presOf" srcId="{7DA5F30C-0322-4526-80BE-08F04D702401}" destId="{BA0F74CD-E1F2-46AA-B7BD-E29F10DBE021}" srcOrd="0" destOrd="0" presId="urn:microsoft.com/office/officeart/2005/8/layout/bList2"/>
    <dgm:cxn modelId="{0D049B24-CF9C-4598-B663-2DAA361F7E08}" srcId="{7DA5F30C-0322-4526-80BE-08F04D702401}" destId="{D7B6F454-4041-450B-B487-A999BAFEB050}" srcOrd="0" destOrd="0" parTransId="{F35E7C7E-EB9F-4C9D-9252-423D9A6F36F8}" sibTransId="{A7997F9B-FF9F-4555-B52E-380C3D5AA92D}"/>
    <dgm:cxn modelId="{4B25AD73-DB6B-46EE-9F67-C41D29762726}" type="presOf" srcId="{D7B6F454-4041-450B-B487-A999BAFEB050}" destId="{7EEA59A7-FEE7-48EA-BF18-643413C9E2EB}" srcOrd="1" destOrd="0" presId="urn:microsoft.com/office/officeart/2005/8/layout/bList2"/>
    <dgm:cxn modelId="{6FBB1959-4F1E-428C-99F4-1EED58C2D2BE}" type="presOf" srcId="{D816336F-8564-4226-B2AC-6A87E0FC8D9E}" destId="{C3726136-7032-4A54-BB8C-B02589C1F9DF}" srcOrd="0" destOrd="0" presId="urn:microsoft.com/office/officeart/2005/8/layout/bList2"/>
    <dgm:cxn modelId="{548A0E9A-5225-4C32-9F4B-244CA3AA1316}" type="presOf" srcId="{D816336F-8564-4226-B2AC-6A87E0FC8D9E}" destId="{0CB4593E-51FE-41AA-BC92-EBD1F4D80C9D}" srcOrd="1" destOrd="0" presId="urn:microsoft.com/office/officeart/2005/8/layout/bList2"/>
    <dgm:cxn modelId="{BA2A669E-A1B4-45F3-889C-D0DB4F9B0E8A}" type="presOf" srcId="{6F689A16-E9F8-4420-8180-FD1119340CD5}" destId="{6D830CA7-5EEB-4396-B001-B1142EF12BB7}" srcOrd="0" destOrd="0" presId="urn:microsoft.com/office/officeart/2005/8/layout/bList2"/>
    <dgm:cxn modelId="{78E20FB4-2DF4-4986-899E-D98BBCD819E2}" srcId="{7DA5F30C-0322-4526-80BE-08F04D702401}" destId="{6F689A16-E9F8-4420-8180-FD1119340CD5}" srcOrd="2" destOrd="0" parTransId="{5119654B-DFE5-49C4-9E1A-1F5A8004FFFE}" sibTransId="{02A9650F-E02D-4F46-BA19-E56210209FE2}"/>
    <dgm:cxn modelId="{A15D6BBB-6CF1-47ED-B31E-54A90EB63AC3}" type="presOf" srcId="{D7B6F454-4041-450B-B487-A999BAFEB050}" destId="{974E2953-D606-45B6-AB61-C8A04623613E}" srcOrd="0" destOrd="0" presId="urn:microsoft.com/office/officeart/2005/8/layout/bList2"/>
    <dgm:cxn modelId="{DBCFB4C7-0D71-4AEE-95BA-3D4B6A3023C5}" srcId="{7DA5F30C-0322-4526-80BE-08F04D702401}" destId="{D816336F-8564-4226-B2AC-6A87E0FC8D9E}" srcOrd="1" destOrd="0" parTransId="{DD9D5D2C-6B11-4E6A-90A7-42A894D75F73}" sibTransId="{CADFB0AE-F700-48F8-A8A2-CDB64B7EABD6}"/>
    <dgm:cxn modelId="{80A229D3-2676-437C-9F70-477308A58294}" type="presOf" srcId="{CADFB0AE-F700-48F8-A8A2-CDB64B7EABD6}" destId="{DE704B27-7385-47A5-969E-080A539941ED}" srcOrd="0" destOrd="0" presId="urn:microsoft.com/office/officeart/2005/8/layout/bList2"/>
    <dgm:cxn modelId="{AA31F9EA-0FCC-4D0D-826D-CE90A4834627}" type="presOf" srcId="{A7997F9B-FF9F-4555-B52E-380C3D5AA92D}" destId="{E38BA282-DA5C-4FF1-B876-FB8FEBB048AD}" srcOrd="0" destOrd="0" presId="urn:microsoft.com/office/officeart/2005/8/layout/bList2"/>
    <dgm:cxn modelId="{A7E9710B-4E24-4A42-AA7A-D661D9AE401D}" type="presParOf" srcId="{BA0F74CD-E1F2-46AA-B7BD-E29F10DBE021}" destId="{9E55EB73-ADB6-49AC-AEA0-9F05A6B87A2E}" srcOrd="0" destOrd="0" presId="urn:microsoft.com/office/officeart/2005/8/layout/bList2"/>
    <dgm:cxn modelId="{36868004-090F-4DC8-A3FD-E5F558EF11A5}" type="presParOf" srcId="{9E55EB73-ADB6-49AC-AEA0-9F05A6B87A2E}" destId="{67BF19F4-86A9-4623-B576-0808AF9047CB}" srcOrd="0" destOrd="0" presId="urn:microsoft.com/office/officeart/2005/8/layout/bList2"/>
    <dgm:cxn modelId="{2B7ABE2E-DD86-4ACF-9BEB-6CEFEEFC2946}" type="presParOf" srcId="{9E55EB73-ADB6-49AC-AEA0-9F05A6B87A2E}" destId="{974E2953-D606-45B6-AB61-C8A04623613E}" srcOrd="1" destOrd="0" presId="urn:microsoft.com/office/officeart/2005/8/layout/bList2"/>
    <dgm:cxn modelId="{25ED6697-4F0A-4DC2-8B71-1AFC5893F6DD}" type="presParOf" srcId="{9E55EB73-ADB6-49AC-AEA0-9F05A6B87A2E}" destId="{7EEA59A7-FEE7-48EA-BF18-643413C9E2EB}" srcOrd="2" destOrd="0" presId="urn:microsoft.com/office/officeart/2005/8/layout/bList2"/>
    <dgm:cxn modelId="{FCB3D185-06BB-4D78-B3FF-02A1FD036B1D}" type="presParOf" srcId="{9E55EB73-ADB6-49AC-AEA0-9F05A6B87A2E}" destId="{7E801FF4-1E8B-431D-B4E1-EC900916881F}" srcOrd="3" destOrd="0" presId="urn:microsoft.com/office/officeart/2005/8/layout/bList2"/>
    <dgm:cxn modelId="{F608D402-EB64-464D-9EA7-603C527B2458}" type="presParOf" srcId="{BA0F74CD-E1F2-46AA-B7BD-E29F10DBE021}" destId="{E38BA282-DA5C-4FF1-B876-FB8FEBB048AD}" srcOrd="1" destOrd="0" presId="urn:microsoft.com/office/officeart/2005/8/layout/bList2"/>
    <dgm:cxn modelId="{FE4569C8-4B6F-4FF7-8FDD-EEBD49283A3F}" type="presParOf" srcId="{BA0F74CD-E1F2-46AA-B7BD-E29F10DBE021}" destId="{55D59194-992F-4902-98F0-92AAE6710EFE}" srcOrd="2" destOrd="0" presId="urn:microsoft.com/office/officeart/2005/8/layout/bList2"/>
    <dgm:cxn modelId="{9714BEF7-EE03-4EF0-8945-ECADBDC81FD6}" type="presParOf" srcId="{55D59194-992F-4902-98F0-92AAE6710EFE}" destId="{8B9AA8BD-5635-438C-BFB8-EDA2CDF4C40F}" srcOrd="0" destOrd="0" presId="urn:microsoft.com/office/officeart/2005/8/layout/bList2"/>
    <dgm:cxn modelId="{CD4704CE-7FF7-405B-A00C-0513D2D6A2FA}" type="presParOf" srcId="{55D59194-992F-4902-98F0-92AAE6710EFE}" destId="{C3726136-7032-4A54-BB8C-B02589C1F9DF}" srcOrd="1" destOrd="0" presId="urn:microsoft.com/office/officeart/2005/8/layout/bList2"/>
    <dgm:cxn modelId="{68CF38A8-D681-4BB7-A7D7-5BE2DB4E4196}" type="presParOf" srcId="{55D59194-992F-4902-98F0-92AAE6710EFE}" destId="{0CB4593E-51FE-41AA-BC92-EBD1F4D80C9D}" srcOrd="2" destOrd="0" presId="urn:microsoft.com/office/officeart/2005/8/layout/bList2"/>
    <dgm:cxn modelId="{00C5C638-AFB9-4C67-AA4C-89089621658D}" type="presParOf" srcId="{55D59194-992F-4902-98F0-92AAE6710EFE}" destId="{2A7E2671-8861-4A78-9679-E22EABC6BB99}" srcOrd="3" destOrd="0" presId="urn:microsoft.com/office/officeart/2005/8/layout/bList2"/>
    <dgm:cxn modelId="{CFB1380D-BAAA-4331-988A-55A99F791951}" type="presParOf" srcId="{BA0F74CD-E1F2-46AA-B7BD-E29F10DBE021}" destId="{DE704B27-7385-47A5-969E-080A539941ED}" srcOrd="3" destOrd="0" presId="urn:microsoft.com/office/officeart/2005/8/layout/bList2"/>
    <dgm:cxn modelId="{4282F6BC-CF2A-4F7E-A24E-36ADA0A93C73}" type="presParOf" srcId="{BA0F74CD-E1F2-46AA-B7BD-E29F10DBE021}" destId="{A525CA1F-EE71-456F-968B-5FE691E5544E}" srcOrd="4" destOrd="0" presId="urn:microsoft.com/office/officeart/2005/8/layout/bList2"/>
    <dgm:cxn modelId="{4A541E08-3924-48FA-B629-49200EC667A8}" type="presParOf" srcId="{A525CA1F-EE71-456F-968B-5FE691E5544E}" destId="{35C6F1CF-8962-4CD4-AECE-9069E28ACA3E}" srcOrd="0" destOrd="0" presId="urn:microsoft.com/office/officeart/2005/8/layout/bList2"/>
    <dgm:cxn modelId="{86D06608-85C5-4762-A499-2A9826232B5D}" type="presParOf" srcId="{A525CA1F-EE71-456F-968B-5FE691E5544E}" destId="{6D830CA7-5EEB-4396-B001-B1142EF12BB7}" srcOrd="1" destOrd="0" presId="urn:microsoft.com/office/officeart/2005/8/layout/bList2"/>
    <dgm:cxn modelId="{D33E00D5-5588-4F3F-AADB-D4C75D6D9C5F}" type="presParOf" srcId="{A525CA1F-EE71-456F-968B-5FE691E5544E}" destId="{4C4A2C49-497A-437B-AC58-87385CE52009}" srcOrd="2" destOrd="0" presId="urn:microsoft.com/office/officeart/2005/8/layout/bList2"/>
    <dgm:cxn modelId="{BB155CEB-3959-46E6-9E70-0CB544160D1F}" type="presParOf" srcId="{A525CA1F-EE71-456F-968B-5FE691E5544E}" destId="{ECAC8D74-D8A8-44CC-96AF-81CFF6BFBFA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95B4221-3D0F-47B3-9D04-2FDAF00054D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2FC5F05-02F1-46EC-BD1E-12C9401EFABB}">
      <dgm:prSet/>
      <dgm:spPr/>
      <dgm:t>
        <a:bodyPr/>
        <a:lstStyle/>
        <a:p>
          <a:r>
            <a:rPr lang="en-US" dirty="0"/>
            <a:t>Researchers may administer, score, or interpret instruments erroneously</a:t>
          </a:r>
        </a:p>
      </dgm:t>
    </dgm:pt>
    <dgm:pt modelId="{D1CD327A-AB6E-419E-BB10-742BD93664E0}" type="parTrans" cxnId="{8466E8CF-11AC-406D-87C4-762FD2AC6E07}">
      <dgm:prSet/>
      <dgm:spPr/>
      <dgm:t>
        <a:bodyPr/>
        <a:lstStyle/>
        <a:p>
          <a:endParaRPr lang="en-US"/>
        </a:p>
      </dgm:t>
    </dgm:pt>
    <dgm:pt modelId="{007FDBFC-C951-4CA2-BFC1-9F6FADF6EC58}" type="sibTrans" cxnId="{8466E8CF-11AC-406D-87C4-762FD2AC6E07}">
      <dgm:prSet/>
      <dgm:spPr/>
      <dgm:t>
        <a:bodyPr/>
        <a:lstStyle/>
        <a:p>
          <a:endParaRPr lang="en-US"/>
        </a:p>
      </dgm:t>
    </dgm:pt>
    <dgm:pt modelId="{AF0AA842-6941-48B0-8588-47FD1622C00F}">
      <dgm:prSet/>
      <dgm:spPr/>
      <dgm:t>
        <a:bodyPr/>
        <a:lstStyle/>
        <a:p>
          <a:r>
            <a:rPr lang="en-US"/>
            <a:t>Participants’ moods or motivations can also influence a study</a:t>
          </a:r>
        </a:p>
      </dgm:t>
    </dgm:pt>
    <dgm:pt modelId="{C7C3F5C3-AC65-4F7E-B19D-F58F03E6C0DD}" type="parTrans" cxnId="{C3BC5E97-6B3B-471D-84AB-77D5A19AB655}">
      <dgm:prSet/>
      <dgm:spPr/>
      <dgm:t>
        <a:bodyPr/>
        <a:lstStyle/>
        <a:p>
          <a:endParaRPr lang="en-US"/>
        </a:p>
      </dgm:t>
    </dgm:pt>
    <dgm:pt modelId="{7AC531AC-F10D-446A-82C5-5118D09851B8}" type="sibTrans" cxnId="{C3BC5E97-6B3B-471D-84AB-77D5A19AB655}">
      <dgm:prSet/>
      <dgm:spPr/>
      <dgm:t>
        <a:bodyPr/>
        <a:lstStyle/>
        <a:p>
          <a:endParaRPr lang="en-US"/>
        </a:p>
      </dgm:t>
    </dgm:pt>
    <dgm:pt modelId="{7D86D555-03AB-4D55-9B61-2945B85F89C3}">
      <dgm:prSet/>
      <dgm:spPr/>
      <dgm:t>
        <a:bodyPr/>
        <a:lstStyle/>
        <a:p>
          <a:r>
            <a:rPr lang="en-US"/>
            <a:t>Procedures to address fidelity in scoring measures, such as through evidence of interrater reliability, are important for protecting the integrity of a research study</a:t>
          </a:r>
        </a:p>
      </dgm:t>
    </dgm:pt>
    <dgm:pt modelId="{7CAB1DC8-D82E-4726-9010-91E312255EB5}" type="parTrans" cxnId="{D11B1A2F-A437-4EAF-9787-34EDB4905268}">
      <dgm:prSet/>
      <dgm:spPr/>
      <dgm:t>
        <a:bodyPr/>
        <a:lstStyle/>
        <a:p>
          <a:endParaRPr lang="en-US"/>
        </a:p>
      </dgm:t>
    </dgm:pt>
    <dgm:pt modelId="{3185B5D0-72A6-4122-A269-0450EBA99741}" type="sibTrans" cxnId="{D11B1A2F-A437-4EAF-9787-34EDB4905268}">
      <dgm:prSet/>
      <dgm:spPr/>
      <dgm:t>
        <a:bodyPr/>
        <a:lstStyle/>
        <a:p>
          <a:endParaRPr lang="en-US"/>
        </a:p>
      </dgm:t>
    </dgm:pt>
    <dgm:pt modelId="{DBE0D890-F667-4110-B706-B1250BD2A261}" type="pres">
      <dgm:prSet presAssocID="{C95B4221-3D0F-47B3-9D04-2FDAF00054DB}" presName="root" presStyleCnt="0">
        <dgm:presLayoutVars>
          <dgm:dir/>
          <dgm:resizeHandles val="exact"/>
        </dgm:presLayoutVars>
      </dgm:prSet>
      <dgm:spPr/>
    </dgm:pt>
    <dgm:pt modelId="{0369829F-874F-41F3-8646-201B8A3DD2DA}" type="pres">
      <dgm:prSet presAssocID="{F2FC5F05-02F1-46EC-BD1E-12C9401EFABB}" presName="compNode" presStyleCnt="0"/>
      <dgm:spPr/>
    </dgm:pt>
    <dgm:pt modelId="{CFDAAC12-9CBA-4E79-B1E5-410F92D0D0E4}" type="pres">
      <dgm:prSet presAssocID="{F2FC5F05-02F1-46EC-BD1E-12C9401EFABB}" presName="bgRect" presStyleLbl="bgShp" presStyleIdx="0" presStyleCnt="3"/>
      <dgm:spPr/>
    </dgm:pt>
    <dgm:pt modelId="{127D50F2-69C2-405A-836A-A782602EF424}" type="pres">
      <dgm:prSet presAssocID="{F2FC5F05-02F1-46EC-BD1E-12C9401EFAB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  <dgm:pt modelId="{3AF8EDC1-82AA-4BA6-816E-F0053A3E7693}" type="pres">
      <dgm:prSet presAssocID="{F2FC5F05-02F1-46EC-BD1E-12C9401EFABB}" presName="spaceRect" presStyleCnt="0"/>
      <dgm:spPr/>
    </dgm:pt>
    <dgm:pt modelId="{5D3F99C5-E744-497D-B63B-DA009FC7E1A7}" type="pres">
      <dgm:prSet presAssocID="{F2FC5F05-02F1-46EC-BD1E-12C9401EFABB}" presName="parTx" presStyleLbl="revTx" presStyleIdx="0" presStyleCnt="3">
        <dgm:presLayoutVars>
          <dgm:chMax val="0"/>
          <dgm:chPref val="0"/>
        </dgm:presLayoutVars>
      </dgm:prSet>
      <dgm:spPr/>
    </dgm:pt>
    <dgm:pt modelId="{F22DA9EE-A396-4F27-BB6F-622B44A9367D}" type="pres">
      <dgm:prSet presAssocID="{007FDBFC-C951-4CA2-BFC1-9F6FADF6EC58}" presName="sibTrans" presStyleCnt="0"/>
      <dgm:spPr/>
    </dgm:pt>
    <dgm:pt modelId="{B11E6419-20D0-4842-AF04-B1EFEF4E5079}" type="pres">
      <dgm:prSet presAssocID="{AF0AA842-6941-48B0-8588-47FD1622C00F}" presName="compNode" presStyleCnt="0"/>
      <dgm:spPr/>
    </dgm:pt>
    <dgm:pt modelId="{28EE9DAE-827B-4F60-BBC8-FABF4AEEF8BF}" type="pres">
      <dgm:prSet presAssocID="{AF0AA842-6941-48B0-8588-47FD1622C00F}" presName="bgRect" presStyleLbl="bgShp" presStyleIdx="1" presStyleCnt="3"/>
      <dgm:spPr/>
    </dgm:pt>
    <dgm:pt modelId="{9378AEFF-4C0A-4F78-A23B-84CC8AB7F61D}" type="pres">
      <dgm:prSet presAssocID="{AF0AA842-6941-48B0-8588-47FD1622C00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EFF76D3F-C71B-48E2-8CB7-429178AA8AB9}" type="pres">
      <dgm:prSet presAssocID="{AF0AA842-6941-48B0-8588-47FD1622C00F}" presName="spaceRect" presStyleCnt="0"/>
      <dgm:spPr/>
    </dgm:pt>
    <dgm:pt modelId="{AC2C5796-379A-4525-A9D6-6F5225134C03}" type="pres">
      <dgm:prSet presAssocID="{AF0AA842-6941-48B0-8588-47FD1622C00F}" presName="parTx" presStyleLbl="revTx" presStyleIdx="1" presStyleCnt="3">
        <dgm:presLayoutVars>
          <dgm:chMax val="0"/>
          <dgm:chPref val="0"/>
        </dgm:presLayoutVars>
      </dgm:prSet>
      <dgm:spPr/>
    </dgm:pt>
    <dgm:pt modelId="{C735B690-8AD6-46C3-9D99-4315BF7DAFDE}" type="pres">
      <dgm:prSet presAssocID="{7AC531AC-F10D-446A-82C5-5118D09851B8}" presName="sibTrans" presStyleCnt="0"/>
      <dgm:spPr/>
    </dgm:pt>
    <dgm:pt modelId="{B581EC2E-158F-47BF-9C47-2CF4FCA486D8}" type="pres">
      <dgm:prSet presAssocID="{7D86D555-03AB-4D55-9B61-2945B85F89C3}" presName="compNode" presStyleCnt="0"/>
      <dgm:spPr/>
    </dgm:pt>
    <dgm:pt modelId="{B0FF15AB-AA15-45FF-84DE-9D60625CA7BD}" type="pres">
      <dgm:prSet presAssocID="{7D86D555-03AB-4D55-9B61-2945B85F89C3}" presName="bgRect" presStyleLbl="bgShp" presStyleIdx="2" presStyleCnt="3"/>
      <dgm:spPr/>
    </dgm:pt>
    <dgm:pt modelId="{74C3B722-D36C-497C-8C60-2AA7C3F88EC3}" type="pres">
      <dgm:prSet presAssocID="{7D86D555-03AB-4D55-9B61-2945B85F89C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ield Tick with solid fill"/>
        </a:ext>
      </dgm:extLst>
    </dgm:pt>
    <dgm:pt modelId="{C480F0BF-CCAE-4C5B-BCDA-02E27BA19DA0}" type="pres">
      <dgm:prSet presAssocID="{7D86D555-03AB-4D55-9B61-2945B85F89C3}" presName="spaceRect" presStyleCnt="0"/>
      <dgm:spPr/>
    </dgm:pt>
    <dgm:pt modelId="{F5FEEA55-C1E8-4BED-951C-64FCC6A58222}" type="pres">
      <dgm:prSet presAssocID="{7D86D555-03AB-4D55-9B61-2945B85F89C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11B1A2F-A437-4EAF-9787-34EDB4905268}" srcId="{C95B4221-3D0F-47B3-9D04-2FDAF00054DB}" destId="{7D86D555-03AB-4D55-9B61-2945B85F89C3}" srcOrd="2" destOrd="0" parTransId="{7CAB1DC8-D82E-4726-9010-91E312255EB5}" sibTransId="{3185B5D0-72A6-4122-A269-0450EBA99741}"/>
    <dgm:cxn modelId="{E3F2786E-9BE5-473B-AA6E-A2DDA6B1D746}" type="presOf" srcId="{C95B4221-3D0F-47B3-9D04-2FDAF00054DB}" destId="{DBE0D890-F667-4110-B706-B1250BD2A261}" srcOrd="0" destOrd="0" presId="urn:microsoft.com/office/officeart/2018/2/layout/IconVerticalSolidList"/>
    <dgm:cxn modelId="{C3BC5E97-6B3B-471D-84AB-77D5A19AB655}" srcId="{C95B4221-3D0F-47B3-9D04-2FDAF00054DB}" destId="{AF0AA842-6941-48B0-8588-47FD1622C00F}" srcOrd="1" destOrd="0" parTransId="{C7C3F5C3-AC65-4F7E-B19D-F58F03E6C0DD}" sibTransId="{7AC531AC-F10D-446A-82C5-5118D09851B8}"/>
    <dgm:cxn modelId="{94F0B0B9-6EF3-47F3-86E3-50AEB093C9FF}" type="presOf" srcId="{AF0AA842-6941-48B0-8588-47FD1622C00F}" destId="{AC2C5796-379A-4525-A9D6-6F5225134C03}" srcOrd="0" destOrd="0" presId="urn:microsoft.com/office/officeart/2018/2/layout/IconVerticalSolidList"/>
    <dgm:cxn modelId="{5A550FC1-0857-4803-B3A0-150640804151}" type="presOf" srcId="{F2FC5F05-02F1-46EC-BD1E-12C9401EFABB}" destId="{5D3F99C5-E744-497D-B63B-DA009FC7E1A7}" srcOrd="0" destOrd="0" presId="urn:microsoft.com/office/officeart/2018/2/layout/IconVerticalSolidList"/>
    <dgm:cxn modelId="{162B73C2-2D0D-46D9-A5E2-19B31E8EEC1C}" type="presOf" srcId="{7D86D555-03AB-4D55-9B61-2945B85F89C3}" destId="{F5FEEA55-C1E8-4BED-951C-64FCC6A58222}" srcOrd="0" destOrd="0" presId="urn:microsoft.com/office/officeart/2018/2/layout/IconVerticalSolidList"/>
    <dgm:cxn modelId="{8466E8CF-11AC-406D-87C4-762FD2AC6E07}" srcId="{C95B4221-3D0F-47B3-9D04-2FDAF00054DB}" destId="{F2FC5F05-02F1-46EC-BD1E-12C9401EFABB}" srcOrd="0" destOrd="0" parTransId="{D1CD327A-AB6E-419E-BB10-742BD93664E0}" sibTransId="{007FDBFC-C951-4CA2-BFC1-9F6FADF6EC58}"/>
    <dgm:cxn modelId="{9AC25B70-21F8-4FB6-BA3A-13FE2E4E6C84}" type="presParOf" srcId="{DBE0D890-F667-4110-B706-B1250BD2A261}" destId="{0369829F-874F-41F3-8646-201B8A3DD2DA}" srcOrd="0" destOrd="0" presId="urn:microsoft.com/office/officeart/2018/2/layout/IconVerticalSolidList"/>
    <dgm:cxn modelId="{0B9982B0-726E-480A-B180-6B050F713ABA}" type="presParOf" srcId="{0369829F-874F-41F3-8646-201B8A3DD2DA}" destId="{CFDAAC12-9CBA-4E79-B1E5-410F92D0D0E4}" srcOrd="0" destOrd="0" presId="urn:microsoft.com/office/officeart/2018/2/layout/IconVerticalSolidList"/>
    <dgm:cxn modelId="{6FA396A2-40C0-47F6-8AD4-156AFE9348A6}" type="presParOf" srcId="{0369829F-874F-41F3-8646-201B8A3DD2DA}" destId="{127D50F2-69C2-405A-836A-A782602EF424}" srcOrd="1" destOrd="0" presId="urn:microsoft.com/office/officeart/2018/2/layout/IconVerticalSolidList"/>
    <dgm:cxn modelId="{578B5B7E-B417-4713-B192-B06BB07BD8F0}" type="presParOf" srcId="{0369829F-874F-41F3-8646-201B8A3DD2DA}" destId="{3AF8EDC1-82AA-4BA6-816E-F0053A3E7693}" srcOrd="2" destOrd="0" presId="urn:microsoft.com/office/officeart/2018/2/layout/IconVerticalSolidList"/>
    <dgm:cxn modelId="{D626C886-3166-4B3D-9F41-810693AE93C7}" type="presParOf" srcId="{0369829F-874F-41F3-8646-201B8A3DD2DA}" destId="{5D3F99C5-E744-497D-B63B-DA009FC7E1A7}" srcOrd="3" destOrd="0" presId="urn:microsoft.com/office/officeart/2018/2/layout/IconVerticalSolidList"/>
    <dgm:cxn modelId="{D75F142E-1358-4CC8-A236-E5B74A139568}" type="presParOf" srcId="{DBE0D890-F667-4110-B706-B1250BD2A261}" destId="{F22DA9EE-A396-4F27-BB6F-622B44A9367D}" srcOrd="1" destOrd="0" presId="urn:microsoft.com/office/officeart/2018/2/layout/IconVerticalSolidList"/>
    <dgm:cxn modelId="{0458ED99-4454-4DAE-8DA3-5F231021DE44}" type="presParOf" srcId="{DBE0D890-F667-4110-B706-B1250BD2A261}" destId="{B11E6419-20D0-4842-AF04-B1EFEF4E5079}" srcOrd="2" destOrd="0" presId="urn:microsoft.com/office/officeart/2018/2/layout/IconVerticalSolidList"/>
    <dgm:cxn modelId="{87495AFA-92A2-483C-A3FF-B48061CBC6D2}" type="presParOf" srcId="{B11E6419-20D0-4842-AF04-B1EFEF4E5079}" destId="{28EE9DAE-827B-4F60-BBC8-FABF4AEEF8BF}" srcOrd="0" destOrd="0" presId="urn:microsoft.com/office/officeart/2018/2/layout/IconVerticalSolidList"/>
    <dgm:cxn modelId="{BFFD09A6-86CB-4581-9194-65B6FA8BC999}" type="presParOf" srcId="{B11E6419-20D0-4842-AF04-B1EFEF4E5079}" destId="{9378AEFF-4C0A-4F78-A23B-84CC8AB7F61D}" srcOrd="1" destOrd="0" presId="urn:microsoft.com/office/officeart/2018/2/layout/IconVerticalSolidList"/>
    <dgm:cxn modelId="{9B521E22-307D-4992-9C20-8F61954497C0}" type="presParOf" srcId="{B11E6419-20D0-4842-AF04-B1EFEF4E5079}" destId="{EFF76D3F-C71B-48E2-8CB7-429178AA8AB9}" srcOrd="2" destOrd="0" presId="urn:microsoft.com/office/officeart/2018/2/layout/IconVerticalSolidList"/>
    <dgm:cxn modelId="{A244DB51-E1D7-4F2D-9584-15E86F373812}" type="presParOf" srcId="{B11E6419-20D0-4842-AF04-B1EFEF4E5079}" destId="{AC2C5796-379A-4525-A9D6-6F5225134C03}" srcOrd="3" destOrd="0" presId="urn:microsoft.com/office/officeart/2018/2/layout/IconVerticalSolidList"/>
    <dgm:cxn modelId="{37C078B3-3FA8-45A8-B2FE-05E617B41DCC}" type="presParOf" srcId="{DBE0D890-F667-4110-B706-B1250BD2A261}" destId="{C735B690-8AD6-46C3-9D99-4315BF7DAFDE}" srcOrd="3" destOrd="0" presId="urn:microsoft.com/office/officeart/2018/2/layout/IconVerticalSolidList"/>
    <dgm:cxn modelId="{9FEC866F-2474-4990-8819-B1655A43C71C}" type="presParOf" srcId="{DBE0D890-F667-4110-B706-B1250BD2A261}" destId="{B581EC2E-158F-47BF-9C47-2CF4FCA486D8}" srcOrd="4" destOrd="0" presId="urn:microsoft.com/office/officeart/2018/2/layout/IconVerticalSolidList"/>
    <dgm:cxn modelId="{E4DDBC14-82F2-4FC3-B2D2-0FF472520F7E}" type="presParOf" srcId="{B581EC2E-158F-47BF-9C47-2CF4FCA486D8}" destId="{B0FF15AB-AA15-45FF-84DE-9D60625CA7BD}" srcOrd="0" destOrd="0" presId="urn:microsoft.com/office/officeart/2018/2/layout/IconVerticalSolidList"/>
    <dgm:cxn modelId="{DD3D2B8A-9987-4816-857C-9A948C98CA8E}" type="presParOf" srcId="{B581EC2E-158F-47BF-9C47-2CF4FCA486D8}" destId="{74C3B722-D36C-497C-8C60-2AA7C3F88EC3}" srcOrd="1" destOrd="0" presId="urn:microsoft.com/office/officeart/2018/2/layout/IconVerticalSolidList"/>
    <dgm:cxn modelId="{7BC4F666-7B8A-4004-B1D0-5001D4F3B08F}" type="presParOf" srcId="{B581EC2E-158F-47BF-9C47-2CF4FCA486D8}" destId="{C480F0BF-CCAE-4C5B-BCDA-02E27BA19DA0}" srcOrd="2" destOrd="0" presId="urn:microsoft.com/office/officeart/2018/2/layout/IconVerticalSolidList"/>
    <dgm:cxn modelId="{A48C5F89-2C29-403B-BF68-D4A77DB2146A}" type="presParOf" srcId="{B581EC2E-158F-47BF-9C47-2CF4FCA486D8}" destId="{F5FEEA55-C1E8-4BED-951C-64FCC6A5822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4C3FE7D-945A-47DF-953B-167235D2A2E8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E818F712-1F6B-4912-A309-B1200A6BF1E2}">
      <dgm:prSet/>
      <dgm:spPr/>
      <dgm:t>
        <a:bodyPr/>
        <a:lstStyle/>
        <a:p>
          <a:r>
            <a:rPr lang="en-US" dirty="0"/>
            <a:t>The type of data collected is determined by the research questions and/or hypotheses</a:t>
          </a:r>
        </a:p>
      </dgm:t>
    </dgm:pt>
    <dgm:pt modelId="{85CFD5CD-5827-4A17-B115-7045EF665F60}" type="parTrans" cxnId="{377912F0-578F-4FDA-A6CC-01C90A92ED8B}">
      <dgm:prSet/>
      <dgm:spPr/>
      <dgm:t>
        <a:bodyPr/>
        <a:lstStyle/>
        <a:p>
          <a:endParaRPr lang="en-US"/>
        </a:p>
      </dgm:t>
    </dgm:pt>
    <dgm:pt modelId="{FA15D0B8-F34E-4F5E-9F85-D553370D4230}" type="sibTrans" cxnId="{377912F0-578F-4FDA-A6CC-01C90A92ED8B}">
      <dgm:prSet/>
      <dgm:spPr/>
      <dgm:t>
        <a:bodyPr/>
        <a:lstStyle/>
        <a:p>
          <a:endParaRPr lang="en-US"/>
        </a:p>
      </dgm:t>
    </dgm:pt>
    <dgm:pt modelId="{9D9CFD61-79E6-4910-97E2-3D52598738BD}">
      <dgm:prSet/>
      <dgm:spPr/>
      <dgm:t>
        <a:bodyPr/>
        <a:lstStyle/>
        <a:p>
          <a:r>
            <a:rPr lang="en-US"/>
            <a:t>Once data are collected, researchers develop a plan for analysis</a:t>
          </a:r>
        </a:p>
      </dgm:t>
    </dgm:pt>
    <dgm:pt modelId="{29DF865D-8088-493D-A6CE-D002209ED1EE}" type="parTrans" cxnId="{8960A08C-B866-4DCF-8C7B-1BE4CC395D46}">
      <dgm:prSet/>
      <dgm:spPr/>
      <dgm:t>
        <a:bodyPr/>
        <a:lstStyle/>
        <a:p>
          <a:endParaRPr lang="en-US"/>
        </a:p>
      </dgm:t>
    </dgm:pt>
    <dgm:pt modelId="{F1F260C9-B70F-4E54-B4C3-C5795A4117E2}" type="sibTrans" cxnId="{8960A08C-B866-4DCF-8C7B-1BE4CC395D46}">
      <dgm:prSet/>
      <dgm:spPr/>
      <dgm:t>
        <a:bodyPr/>
        <a:lstStyle/>
        <a:p>
          <a:endParaRPr lang="en-US"/>
        </a:p>
      </dgm:t>
    </dgm:pt>
    <dgm:pt modelId="{BC92498D-4CEE-4364-B19B-840C190DE272}">
      <dgm:prSet/>
      <dgm:spPr/>
      <dgm:t>
        <a:bodyPr/>
        <a:lstStyle/>
        <a:p>
          <a:r>
            <a:rPr lang="en-US"/>
            <a:t>Multidimensional measures can help researchers to assess a construct consistently and accurately</a:t>
          </a:r>
        </a:p>
      </dgm:t>
    </dgm:pt>
    <dgm:pt modelId="{BEFDB823-9D3C-4814-8D18-425F01E68A07}" type="parTrans" cxnId="{E49FC30D-8B9C-4F8E-88A1-EC103B99859C}">
      <dgm:prSet/>
      <dgm:spPr/>
      <dgm:t>
        <a:bodyPr/>
        <a:lstStyle/>
        <a:p>
          <a:endParaRPr lang="en-US"/>
        </a:p>
      </dgm:t>
    </dgm:pt>
    <dgm:pt modelId="{083B87CA-DA95-42A4-A97D-4DEE5910F03A}" type="sibTrans" cxnId="{E49FC30D-8B9C-4F8E-88A1-EC103B99859C}">
      <dgm:prSet/>
      <dgm:spPr/>
      <dgm:t>
        <a:bodyPr/>
        <a:lstStyle/>
        <a:p>
          <a:endParaRPr lang="en-US"/>
        </a:p>
      </dgm:t>
    </dgm:pt>
    <dgm:pt modelId="{9C2045FD-DD43-48D4-A574-3D650D611DAD}">
      <dgm:prSet/>
      <dgm:spPr/>
      <dgm:t>
        <a:bodyPr/>
        <a:lstStyle/>
        <a:p>
          <a:r>
            <a:rPr lang="en-US"/>
            <a:t>Having a plan in place before collecting data is more transparent and ethical than </a:t>
          </a:r>
          <a:r>
            <a:rPr lang="en-US" i="1"/>
            <a:t>data mining</a:t>
          </a:r>
          <a:r>
            <a:rPr lang="en-US"/>
            <a:t>, </a:t>
          </a:r>
          <a:r>
            <a:rPr lang="en-US" i="1"/>
            <a:t>or </a:t>
          </a:r>
          <a:r>
            <a:rPr lang="en-US"/>
            <a:t>running analyses without preordained research questions or hypotheses</a:t>
          </a:r>
        </a:p>
      </dgm:t>
    </dgm:pt>
    <dgm:pt modelId="{41857A16-C8B5-439F-9B87-9508A7E37C0D}" type="parTrans" cxnId="{FE970410-B7ED-4A65-8D58-1F05A2843F72}">
      <dgm:prSet/>
      <dgm:spPr/>
      <dgm:t>
        <a:bodyPr/>
        <a:lstStyle/>
        <a:p>
          <a:endParaRPr lang="en-US"/>
        </a:p>
      </dgm:t>
    </dgm:pt>
    <dgm:pt modelId="{6113F48A-652F-4EFD-8D9D-713CA4351CC6}" type="sibTrans" cxnId="{FE970410-B7ED-4A65-8D58-1F05A2843F72}">
      <dgm:prSet/>
      <dgm:spPr/>
      <dgm:t>
        <a:bodyPr/>
        <a:lstStyle/>
        <a:p>
          <a:endParaRPr lang="en-US"/>
        </a:p>
      </dgm:t>
    </dgm:pt>
    <dgm:pt modelId="{F63E9A81-56EF-418D-B455-3CBC15D11605}">
      <dgm:prSet/>
      <dgm:spPr/>
      <dgm:t>
        <a:bodyPr/>
        <a:lstStyle/>
        <a:p>
          <a:r>
            <a:rPr lang="en-US"/>
            <a:t>Processes such as data mining are not replicable and can increase the likelihood of error in a study</a:t>
          </a:r>
        </a:p>
      </dgm:t>
    </dgm:pt>
    <dgm:pt modelId="{C660C89C-A774-4B0F-B179-381BDFD2DD3C}" type="parTrans" cxnId="{B23E95FC-93FE-4CD1-B29C-C773B8A5F11F}">
      <dgm:prSet/>
      <dgm:spPr/>
      <dgm:t>
        <a:bodyPr/>
        <a:lstStyle/>
        <a:p>
          <a:endParaRPr lang="en-US"/>
        </a:p>
      </dgm:t>
    </dgm:pt>
    <dgm:pt modelId="{CE98B4F0-1870-4DCA-BA9C-A40D5055243C}" type="sibTrans" cxnId="{B23E95FC-93FE-4CD1-B29C-C773B8A5F11F}">
      <dgm:prSet/>
      <dgm:spPr/>
      <dgm:t>
        <a:bodyPr/>
        <a:lstStyle/>
        <a:p>
          <a:endParaRPr lang="en-US"/>
        </a:p>
      </dgm:t>
    </dgm:pt>
    <dgm:pt modelId="{708A0848-045F-4F7E-A265-EDF4009B587A}">
      <dgm:prSet/>
      <dgm:spPr/>
      <dgm:t>
        <a:bodyPr/>
        <a:lstStyle/>
        <a:p>
          <a:r>
            <a:rPr lang="en-US"/>
            <a:t>In qualitative research, standardizing some aspects of the inquiry process may help to reduce error and bias</a:t>
          </a:r>
        </a:p>
      </dgm:t>
    </dgm:pt>
    <dgm:pt modelId="{FF47740E-8776-47E4-873E-12C83EFC2E8C}" type="parTrans" cxnId="{55043460-83A9-4664-9661-2FDD204B6C5E}">
      <dgm:prSet/>
      <dgm:spPr/>
      <dgm:t>
        <a:bodyPr/>
        <a:lstStyle/>
        <a:p>
          <a:endParaRPr lang="en-US"/>
        </a:p>
      </dgm:t>
    </dgm:pt>
    <dgm:pt modelId="{574035B9-0B49-45FD-BB52-FB946DA693BB}" type="sibTrans" cxnId="{55043460-83A9-4664-9661-2FDD204B6C5E}">
      <dgm:prSet/>
      <dgm:spPr/>
      <dgm:t>
        <a:bodyPr/>
        <a:lstStyle/>
        <a:p>
          <a:endParaRPr lang="en-US"/>
        </a:p>
      </dgm:t>
    </dgm:pt>
    <dgm:pt modelId="{736E786F-7702-4DCC-A4F3-6003FFC42101}" type="pres">
      <dgm:prSet presAssocID="{64C3FE7D-945A-47DF-953B-167235D2A2E8}" presName="Name0" presStyleCnt="0">
        <dgm:presLayoutVars>
          <dgm:chMax/>
          <dgm:chPref/>
          <dgm:dir/>
        </dgm:presLayoutVars>
      </dgm:prSet>
      <dgm:spPr/>
    </dgm:pt>
    <dgm:pt modelId="{88E69CC2-8AAB-4627-87BC-10BE7DF69563}" type="pres">
      <dgm:prSet presAssocID="{E818F712-1F6B-4912-A309-B1200A6BF1E2}" presName="parenttextcomposite" presStyleCnt="0"/>
      <dgm:spPr/>
    </dgm:pt>
    <dgm:pt modelId="{AE2A45E8-9509-4EA0-B707-819EA6A3F50C}" type="pres">
      <dgm:prSet presAssocID="{E818F712-1F6B-4912-A309-B1200A6BF1E2}" presName="parenttext" presStyleLbl="revTx" presStyleIdx="0" presStyleCnt="6">
        <dgm:presLayoutVars>
          <dgm:chMax/>
          <dgm:chPref val="2"/>
          <dgm:bulletEnabled val="1"/>
        </dgm:presLayoutVars>
      </dgm:prSet>
      <dgm:spPr/>
    </dgm:pt>
    <dgm:pt modelId="{32B8BA7B-2716-4FF4-8FC0-06E74E41ABBB}" type="pres">
      <dgm:prSet presAssocID="{E818F712-1F6B-4912-A309-B1200A6BF1E2}" presName="parallelogramComposite" presStyleCnt="0"/>
      <dgm:spPr/>
    </dgm:pt>
    <dgm:pt modelId="{C72195D0-9BD9-47B2-BF09-01B1F0C97D8F}" type="pres">
      <dgm:prSet presAssocID="{E818F712-1F6B-4912-A309-B1200A6BF1E2}" presName="parallelogram1" presStyleLbl="alignNode1" presStyleIdx="0" presStyleCnt="42"/>
      <dgm:spPr/>
    </dgm:pt>
    <dgm:pt modelId="{E9F4FC19-52D6-4FF7-A895-0DC85765785B}" type="pres">
      <dgm:prSet presAssocID="{E818F712-1F6B-4912-A309-B1200A6BF1E2}" presName="parallelogram2" presStyleLbl="alignNode1" presStyleIdx="1" presStyleCnt="42"/>
      <dgm:spPr/>
    </dgm:pt>
    <dgm:pt modelId="{C416B34F-8319-4CA3-8E4F-383655427CCF}" type="pres">
      <dgm:prSet presAssocID="{E818F712-1F6B-4912-A309-B1200A6BF1E2}" presName="parallelogram3" presStyleLbl="alignNode1" presStyleIdx="2" presStyleCnt="42"/>
      <dgm:spPr/>
    </dgm:pt>
    <dgm:pt modelId="{BCF20CCF-61D5-4F4B-A245-0C2C66C8C6A2}" type="pres">
      <dgm:prSet presAssocID="{E818F712-1F6B-4912-A309-B1200A6BF1E2}" presName="parallelogram4" presStyleLbl="alignNode1" presStyleIdx="3" presStyleCnt="42"/>
      <dgm:spPr/>
    </dgm:pt>
    <dgm:pt modelId="{F0D5808A-DE1A-4CEC-A9D4-B9EE10134831}" type="pres">
      <dgm:prSet presAssocID="{E818F712-1F6B-4912-A309-B1200A6BF1E2}" presName="parallelogram5" presStyleLbl="alignNode1" presStyleIdx="4" presStyleCnt="42"/>
      <dgm:spPr/>
    </dgm:pt>
    <dgm:pt modelId="{33EB2A74-958E-41F9-8914-DB4B9EED3741}" type="pres">
      <dgm:prSet presAssocID="{E818F712-1F6B-4912-A309-B1200A6BF1E2}" presName="parallelogram6" presStyleLbl="alignNode1" presStyleIdx="5" presStyleCnt="42"/>
      <dgm:spPr/>
    </dgm:pt>
    <dgm:pt modelId="{43DA70A5-85C6-4545-9CE9-679CDA997FCC}" type="pres">
      <dgm:prSet presAssocID="{E818F712-1F6B-4912-A309-B1200A6BF1E2}" presName="parallelogram7" presStyleLbl="alignNode1" presStyleIdx="6" presStyleCnt="42"/>
      <dgm:spPr/>
    </dgm:pt>
    <dgm:pt modelId="{0BB5B4B0-D826-496F-9987-418A40FAC208}" type="pres">
      <dgm:prSet presAssocID="{FA15D0B8-F34E-4F5E-9F85-D553370D4230}" presName="sibTrans" presStyleCnt="0"/>
      <dgm:spPr/>
    </dgm:pt>
    <dgm:pt modelId="{123553BD-2447-4D73-BCE0-2E27BF88DA05}" type="pres">
      <dgm:prSet presAssocID="{9D9CFD61-79E6-4910-97E2-3D52598738BD}" presName="parenttextcomposite" presStyleCnt="0"/>
      <dgm:spPr/>
    </dgm:pt>
    <dgm:pt modelId="{134F67C6-60F3-468E-96EC-223979606918}" type="pres">
      <dgm:prSet presAssocID="{9D9CFD61-79E6-4910-97E2-3D52598738BD}" presName="parenttext" presStyleLbl="revTx" presStyleIdx="1" presStyleCnt="6">
        <dgm:presLayoutVars>
          <dgm:chMax/>
          <dgm:chPref val="2"/>
          <dgm:bulletEnabled val="1"/>
        </dgm:presLayoutVars>
      </dgm:prSet>
      <dgm:spPr/>
    </dgm:pt>
    <dgm:pt modelId="{A8187894-2578-4529-B431-ECE944091AA2}" type="pres">
      <dgm:prSet presAssocID="{9D9CFD61-79E6-4910-97E2-3D52598738BD}" presName="parallelogramComposite" presStyleCnt="0"/>
      <dgm:spPr/>
    </dgm:pt>
    <dgm:pt modelId="{BE76FBA5-0D20-439B-A0F5-2660B3CB4BDB}" type="pres">
      <dgm:prSet presAssocID="{9D9CFD61-79E6-4910-97E2-3D52598738BD}" presName="parallelogram1" presStyleLbl="alignNode1" presStyleIdx="7" presStyleCnt="42"/>
      <dgm:spPr/>
    </dgm:pt>
    <dgm:pt modelId="{DCD0809B-EB51-41E3-962D-F1EE64AD6E87}" type="pres">
      <dgm:prSet presAssocID="{9D9CFD61-79E6-4910-97E2-3D52598738BD}" presName="parallelogram2" presStyleLbl="alignNode1" presStyleIdx="8" presStyleCnt="42"/>
      <dgm:spPr/>
    </dgm:pt>
    <dgm:pt modelId="{B6AE878F-73E1-4E91-BED6-7BF0DF9977E4}" type="pres">
      <dgm:prSet presAssocID="{9D9CFD61-79E6-4910-97E2-3D52598738BD}" presName="parallelogram3" presStyleLbl="alignNode1" presStyleIdx="9" presStyleCnt="42"/>
      <dgm:spPr/>
    </dgm:pt>
    <dgm:pt modelId="{88EB067B-ADC2-47E4-AB27-A77D34F8A168}" type="pres">
      <dgm:prSet presAssocID="{9D9CFD61-79E6-4910-97E2-3D52598738BD}" presName="parallelogram4" presStyleLbl="alignNode1" presStyleIdx="10" presStyleCnt="42"/>
      <dgm:spPr/>
    </dgm:pt>
    <dgm:pt modelId="{DD10BE7A-6973-4B87-86D6-8FAD55E3FB23}" type="pres">
      <dgm:prSet presAssocID="{9D9CFD61-79E6-4910-97E2-3D52598738BD}" presName="parallelogram5" presStyleLbl="alignNode1" presStyleIdx="11" presStyleCnt="42"/>
      <dgm:spPr/>
    </dgm:pt>
    <dgm:pt modelId="{4DF0385A-63E2-4E10-BA37-1A1AAC5B6AC6}" type="pres">
      <dgm:prSet presAssocID="{9D9CFD61-79E6-4910-97E2-3D52598738BD}" presName="parallelogram6" presStyleLbl="alignNode1" presStyleIdx="12" presStyleCnt="42"/>
      <dgm:spPr/>
    </dgm:pt>
    <dgm:pt modelId="{334392BE-2400-4B78-92AC-052EE91296FC}" type="pres">
      <dgm:prSet presAssocID="{9D9CFD61-79E6-4910-97E2-3D52598738BD}" presName="parallelogram7" presStyleLbl="alignNode1" presStyleIdx="13" presStyleCnt="42"/>
      <dgm:spPr/>
    </dgm:pt>
    <dgm:pt modelId="{88AFB034-D56A-4045-AD2E-CAE11A07DFB4}" type="pres">
      <dgm:prSet presAssocID="{F1F260C9-B70F-4E54-B4C3-C5795A4117E2}" presName="sibTrans" presStyleCnt="0"/>
      <dgm:spPr/>
    </dgm:pt>
    <dgm:pt modelId="{1BF11532-C51C-4DAB-98E7-AF92F0B03DBB}" type="pres">
      <dgm:prSet presAssocID="{BC92498D-4CEE-4364-B19B-840C190DE272}" presName="parenttextcomposite" presStyleCnt="0"/>
      <dgm:spPr/>
    </dgm:pt>
    <dgm:pt modelId="{91D513E2-2ED6-40D1-9407-5593824151A3}" type="pres">
      <dgm:prSet presAssocID="{BC92498D-4CEE-4364-B19B-840C190DE272}" presName="parenttext" presStyleLbl="revTx" presStyleIdx="2" presStyleCnt="6">
        <dgm:presLayoutVars>
          <dgm:chMax/>
          <dgm:chPref val="2"/>
          <dgm:bulletEnabled val="1"/>
        </dgm:presLayoutVars>
      </dgm:prSet>
      <dgm:spPr/>
    </dgm:pt>
    <dgm:pt modelId="{FA076DCA-B0AE-48D9-8856-FB1DEF133C33}" type="pres">
      <dgm:prSet presAssocID="{BC92498D-4CEE-4364-B19B-840C190DE272}" presName="parallelogramComposite" presStyleCnt="0"/>
      <dgm:spPr/>
    </dgm:pt>
    <dgm:pt modelId="{F3F41983-77AB-4F5C-AD71-1B0A573C2678}" type="pres">
      <dgm:prSet presAssocID="{BC92498D-4CEE-4364-B19B-840C190DE272}" presName="parallelogram1" presStyleLbl="alignNode1" presStyleIdx="14" presStyleCnt="42"/>
      <dgm:spPr/>
    </dgm:pt>
    <dgm:pt modelId="{1CEBC996-2172-436D-A1CB-D1F82816DDE9}" type="pres">
      <dgm:prSet presAssocID="{BC92498D-4CEE-4364-B19B-840C190DE272}" presName="parallelogram2" presStyleLbl="alignNode1" presStyleIdx="15" presStyleCnt="42"/>
      <dgm:spPr/>
    </dgm:pt>
    <dgm:pt modelId="{07AD2E7D-3318-4D88-B11A-715C982A4BB6}" type="pres">
      <dgm:prSet presAssocID="{BC92498D-4CEE-4364-B19B-840C190DE272}" presName="parallelogram3" presStyleLbl="alignNode1" presStyleIdx="16" presStyleCnt="42"/>
      <dgm:spPr/>
    </dgm:pt>
    <dgm:pt modelId="{6CCD5E75-57E1-4A4F-8517-760AE514903F}" type="pres">
      <dgm:prSet presAssocID="{BC92498D-4CEE-4364-B19B-840C190DE272}" presName="parallelogram4" presStyleLbl="alignNode1" presStyleIdx="17" presStyleCnt="42"/>
      <dgm:spPr/>
    </dgm:pt>
    <dgm:pt modelId="{1D356FED-3540-422F-B717-DB7C1845238C}" type="pres">
      <dgm:prSet presAssocID="{BC92498D-4CEE-4364-B19B-840C190DE272}" presName="parallelogram5" presStyleLbl="alignNode1" presStyleIdx="18" presStyleCnt="42"/>
      <dgm:spPr/>
    </dgm:pt>
    <dgm:pt modelId="{F218FE03-F56E-412A-A6E9-C92D15014363}" type="pres">
      <dgm:prSet presAssocID="{BC92498D-4CEE-4364-B19B-840C190DE272}" presName="parallelogram6" presStyleLbl="alignNode1" presStyleIdx="19" presStyleCnt="42"/>
      <dgm:spPr/>
    </dgm:pt>
    <dgm:pt modelId="{823FF195-FD81-4780-8D4A-3EB52D14FEDC}" type="pres">
      <dgm:prSet presAssocID="{BC92498D-4CEE-4364-B19B-840C190DE272}" presName="parallelogram7" presStyleLbl="alignNode1" presStyleIdx="20" presStyleCnt="42"/>
      <dgm:spPr/>
    </dgm:pt>
    <dgm:pt modelId="{009DAB9A-D9A5-46F5-BD38-2B789F21D38C}" type="pres">
      <dgm:prSet presAssocID="{083B87CA-DA95-42A4-A97D-4DEE5910F03A}" presName="sibTrans" presStyleCnt="0"/>
      <dgm:spPr/>
    </dgm:pt>
    <dgm:pt modelId="{4919F9A0-C99E-4BB5-8220-C7F7D759C243}" type="pres">
      <dgm:prSet presAssocID="{9C2045FD-DD43-48D4-A574-3D650D611DAD}" presName="parenttextcomposite" presStyleCnt="0"/>
      <dgm:spPr/>
    </dgm:pt>
    <dgm:pt modelId="{26463B42-DCA7-4B8E-9B2A-7CC5F1E88D28}" type="pres">
      <dgm:prSet presAssocID="{9C2045FD-DD43-48D4-A574-3D650D611DAD}" presName="parenttext" presStyleLbl="revTx" presStyleIdx="3" presStyleCnt="6">
        <dgm:presLayoutVars>
          <dgm:chMax/>
          <dgm:chPref val="2"/>
          <dgm:bulletEnabled val="1"/>
        </dgm:presLayoutVars>
      </dgm:prSet>
      <dgm:spPr/>
    </dgm:pt>
    <dgm:pt modelId="{0D066DE5-F27D-4EA7-A2E2-712CDD264578}" type="pres">
      <dgm:prSet presAssocID="{9C2045FD-DD43-48D4-A574-3D650D611DAD}" presName="parallelogramComposite" presStyleCnt="0"/>
      <dgm:spPr/>
    </dgm:pt>
    <dgm:pt modelId="{01B2E40E-2863-4A61-98A7-2647A4E7F0E1}" type="pres">
      <dgm:prSet presAssocID="{9C2045FD-DD43-48D4-A574-3D650D611DAD}" presName="parallelogram1" presStyleLbl="alignNode1" presStyleIdx="21" presStyleCnt="42"/>
      <dgm:spPr/>
    </dgm:pt>
    <dgm:pt modelId="{25AF3E5C-54BA-4A51-A358-9E4909BCA27D}" type="pres">
      <dgm:prSet presAssocID="{9C2045FD-DD43-48D4-A574-3D650D611DAD}" presName="parallelogram2" presStyleLbl="alignNode1" presStyleIdx="22" presStyleCnt="42"/>
      <dgm:spPr/>
    </dgm:pt>
    <dgm:pt modelId="{108EDD5F-FBE3-4393-9AE3-FE26965FFDB2}" type="pres">
      <dgm:prSet presAssocID="{9C2045FD-DD43-48D4-A574-3D650D611DAD}" presName="parallelogram3" presStyleLbl="alignNode1" presStyleIdx="23" presStyleCnt="42"/>
      <dgm:spPr/>
    </dgm:pt>
    <dgm:pt modelId="{7B99CA5B-7DA5-4882-AEF9-94C3A9752420}" type="pres">
      <dgm:prSet presAssocID="{9C2045FD-DD43-48D4-A574-3D650D611DAD}" presName="parallelogram4" presStyleLbl="alignNode1" presStyleIdx="24" presStyleCnt="42"/>
      <dgm:spPr/>
    </dgm:pt>
    <dgm:pt modelId="{A62855CE-A411-494A-8DBB-A06AC28651D8}" type="pres">
      <dgm:prSet presAssocID="{9C2045FD-DD43-48D4-A574-3D650D611DAD}" presName="parallelogram5" presStyleLbl="alignNode1" presStyleIdx="25" presStyleCnt="42"/>
      <dgm:spPr/>
    </dgm:pt>
    <dgm:pt modelId="{333B2874-17B1-4F22-AD00-3DE09503C335}" type="pres">
      <dgm:prSet presAssocID="{9C2045FD-DD43-48D4-A574-3D650D611DAD}" presName="parallelogram6" presStyleLbl="alignNode1" presStyleIdx="26" presStyleCnt="42"/>
      <dgm:spPr/>
    </dgm:pt>
    <dgm:pt modelId="{C8C22CCB-395B-4BEB-9CF9-0C28FB210E2F}" type="pres">
      <dgm:prSet presAssocID="{9C2045FD-DD43-48D4-A574-3D650D611DAD}" presName="parallelogram7" presStyleLbl="alignNode1" presStyleIdx="27" presStyleCnt="42"/>
      <dgm:spPr/>
    </dgm:pt>
    <dgm:pt modelId="{FA4E94DB-99B1-4C4D-9D8A-2239FAF621EF}" type="pres">
      <dgm:prSet presAssocID="{6113F48A-652F-4EFD-8D9D-713CA4351CC6}" presName="sibTrans" presStyleCnt="0"/>
      <dgm:spPr/>
    </dgm:pt>
    <dgm:pt modelId="{B614B418-3C3A-48CE-B883-54B1CDB07DC1}" type="pres">
      <dgm:prSet presAssocID="{F63E9A81-56EF-418D-B455-3CBC15D11605}" presName="parenttextcomposite" presStyleCnt="0"/>
      <dgm:spPr/>
    </dgm:pt>
    <dgm:pt modelId="{D88D20B5-0BBC-4F79-B9B6-E7D6A9181104}" type="pres">
      <dgm:prSet presAssocID="{F63E9A81-56EF-418D-B455-3CBC15D11605}" presName="parenttext" presStyleLbl="revTx" presStyleIdx="4" presStyleCnt="6">
        <dgm:presLayoutVars>
          <dgm:chMax/>
          <dgm:chPref val="2"/>
          <dgm:bulletEnabled val="1"/>
        </dgm:presLayoutVars>
      </dgm:prSet>
      <dgm:spPr/>
    </dgm:pt>
    <dgm:pt modelId="{73D7111B-A180-4D40-8547-DFD0806539FC}" type="pres">
      <dgm:prSet presAssocID="{F63E9A81-56EF-418D-B455-3CBC15D11605}" presName="parallelogramComposite" presStyleCnt="0"/>
      <dgm:spPr/>
    </dgm:pt>
    <dgm:pt modelId="{292247F0-C87B-4AB2-9810-1A5D1E0BC93D}" type="pres">
      <dgm:prSet presAssocID="{F63E9A81-56EF-418D-B455-3CBC15D11605}" presName="parallelogram1" presStyleLbl="alignNode1" presStyleIdx="28" presStyleCnt="42"/>
      <dgm:spPr/>
    </dgm:pt>
    <dgm:pt modelId="{B7A778D3-E035-4D01-B353-B1BD98EAC0FC}" type="pres">
      <dgm:prSet presAssocID="{F63E9A81-56EF-418D-B455-3CBC15D11605}" presName="parallelogram2" presStyleLbl="alignNode1" presStyleIdx="29" presStyleCnt="42"/>
      <dgm:spPr/>
    </dgm:pt>
    <dgm:pt modelId="{714873D9-0843-48BC-B2C5-674A9BA07017}" type="pres">
      <dgm:prSet presAssocID="{F63E9A81-56EF-418D-B455-3CBC15D11605}" presName="parallelogram3" presStyleLbl="alignNode1" presStyleIdx="30" presStyleCnt="42"/>
      <dgm:spPr/>
    </dgm:pt>
    <dgm:pt modelId="{0F4B8CCD-B40D-4BC8-BD9F-E1423A7C54D8}" type="pres">
      <dgm:prSet presAssocID="{F63E9A81-56EF-418D-B455-3CBC15D11605}" presName="parallelogram4" presStyleLbl="alignNode1" presStyleIdx="31" presStyleCnt="42"/>
      <dgm:spPr/>
    </dgm:pt>
    <dgm:pt modelId="{4902848E-520B-4658-962B-80F353FE691A}" type="pres">
      <dgm:prSet presAssocID="{F63E9A81-56EF-418D-B455-3CBC15D11605}" presName="parallelogram5" presStyleLbl="alignNode1" presStyleIdx="32" presStyleCnt="42"/>
      <dgm:spPr/>
    </dgm:pt>
    <dgm:pt modelId="{ADA3FF28-A211-43A6-A36F-BA04C24E4554}" type="pres">
      <dgm:prSet presAssocID="{F63E9A81-56EF-418D-B455-3CBC15D11605}" presName="parallelogram6" presStyleLbl="alignNode1" presStyleIdx="33" presStyleCnt="42"/>
      <dgm:spPr/>
    </dgm:pt>
    <dgm:pt modelId="{EC37D2EE-8152-4C31-8319-9174CE20FA9F}" type="pres">
      <dgm:prSet presAssocID="{F63E9A81-56EF-418D-B455-3CBC15D11605}" presName="parallelogram7" presStyleLbl="alignNode1" presStyleIdx="34" presStyleCnt="42"/>
      <dgm:spPr/>
    </dgm:pt>
    <dgm:pt modelId="{B6AE1EA3-03C6-4BC7-A191-3EEEF16C4FC3}" type="pres">
      <dgm:prSet presAssocID="{CE98B4F0-1870-4DCA-BA9C-A40D5055243C}" presName="sibTrans" presStyleCnt="0"/>
      <dgm:spPr/>
    </dgm:pt>
    <dgm:pt modelId="{EAEA5A3F-B8EC-4BDF-A152-5E9B27F85E52}" type="pres">
      <dgm:prSet presAssocID="{708A0848-045F-4F7E-A265-EDF4009B587A}" presName="parenttextcomposite" presStyleCnt="0"/>
      <dgm:spPr/>
    </dgm:pt>
    <dgm:pt modelId="{6B68344A-A6AC-4437-88EA-07DB48110CCF}" type="pres">
      <dgm:prSet presAssocID="{708A0848-045F-4F7E-A265-EDF4009B587A}" presName="parenttext" presStyleLbl="revTx" presStyleIdx="5" presStyleCnt="6">
        <dgm:presLayoutVars>
          <dgm:chMax/>
          <dgm:chPref val="2"/>
          <dgm:bulletEnabled val="1"/>
        </dgm:presLayoutVars>
      </dgm:prSet>
      <dgm:spPr/>
    </dgm:pt>
    <dgm:pt modelId="{3819E37F-0688-4FBF-B739-F7C472DA5CF4}" type="pres">
      <dgm:prSet presAssocID="{708A0848-045F-4F7E-A265-EDF4009B587A}" presName="parallelogramComposite" presStyleCnt="0"/>
      <dgm:spPr/>
    </dgm:pt>
    <dgm:pt modelId="{9F553605-D86B-449F-B4C9-D10C1C7CEFE6}" type="pres">
      <dgm:prSet presAssocID="{708A0848-045F-4F7E-A265-EDF4009B587A}" presName="parallelogram1" presStyleLbl="alignNode1" presStyleIdx="35" presStyleCnt="42"/>
      <dgm:spPr/>
    </dgm:pt>
    <dgm:pt modelId="{B5520C65-873B-4AAE-AABA-F43B4C569E28}" type="pres">
      <dgm:prSet presAssocID="{708A0848-045F-4F7E-A265-EDF4009B587A}" presName="parallelogram2" presStyleLbl="alignNode1" presStyleIdx="36" presStyleCnt="42"/>
      <dgm:spPr/>
    </dgm:pt>
    <dgm:pt modelId="{2562F913-001D-48BA-B4B2-52B194AF2559}" type="pres">
      <dgm:prSet presAssocID="{708A0848-045F-4F7E-A265-EDF4009B587A}" presName="parallelogram3" presStyleLbl="alignNode1" presStyleIdx="37" presStyleCnt="42"/>
      <dgm:spPr/>
    </dgm:pt>
    <dgm:pt modelId="{08356105-6A09-4124-92AC-E0F64D3100CC}" type="pres">
      <dgm:prSet presAssocID="{708A0848-045F-4F7E-A265-EDF4009B587A}" presName="parallelogram4" presStyleLbl="alignNode1" presStyleIdx="38" presStyleCnt="42"/>
      <dgm:spPr/>
    </dgm:pt>
    <dgm:pt modelId="{8FE38EF6-7B46-418C-A66A-A8EF5646E88E}" type="pres">
      <dgm:prSet presAssocID="{708A0848-045F-4F7E-A265-EDF4009B587A}" presName="parallelogram5" presStyleLbl="alignNode1" presStyleIdx="39" presStyleCnt="42"/>
      <dgm:spPr/>
    </dgm:pt>
    <dgm:pt modelId="{4D234841-7047-4D70-AD58-52C67D06DB4D}" type="pres">
      <dgm:prSet presAssocID="{708A0848-045F-4F7E-A265-EDF4009B587A}" presName="parallelogram6" presStyleLbl="alignNode1" presStyleIdx="40" presStyleCnt="42"/>
      <dgm:spPr/>
    </dgm:pt>
    <dgm:pt modelId="{6F293BD8-F56C-4571-A923-926963B8A418}" type="pres">
      <dgm:prSet presAssocID="{708A0848-045F-4F7E-A265-EDF4009B587A}" presName="parallelogram7" presStyleLbl="alignNode1" presStyleIdx="41" presStyleCnt="42"/>
      <dgm:spPr/>
    </dgm:pt>
  </dgm:ptLst>
  <dgm:cxnLst>
    <dgm:cxn modelId="{E49FC30D-8B9C-4F8E-88A1-EC103B99859C}" srcId="{64C3FE7D-945A-47DF-953B-167235D2A2E8}" destId="{BC92498D-4CEE-4364-B19B-840C190DE272}" srcOrd="2" destOrd="0" parTransId="{BEFDB823-9D3C-4814-8D18-425F01E68A07}" sibTransId="{083B87CA-DA95-42A4-A97D-4DEE5910F03A}"/>
    <dgm:cxn modelId="{FE970410-B7ED-4A65-8D58-1F05A2843F72}" srcId="{64C3FE7D-945A-47DF-953B-167235D2A2E8}" destId="{9C2045FD-DD43-48D4-A574-3D650D611DAD}" srcOrd="3" destOrd="0" parTransId="{41857A16-C8B5-439F-9B87-9508A7E37C0D}" sibTransId="{6113F48A-652F-4EFD-8D9D-713CA4351CC6}"/>
    <dgm:cxn modelId="{5362EB17-F86F-4854-AFC5-3C78854D1C62}" type="presOf" srcId="{F63E9A81-56EF-418D-B455-3CBC15D11605}" destId="{D88D20B5-0BBC-4F79-B9B6-E7D6A9181104}" srcOrd="0" destOrd="0" presId="urn:microsoft.com/office/officeart/2008/layout/VerticalAccentList"/>
    <dgm:cxn modelId="{B4017F25-D0C5-4222-AB5E-57E688EDC2A1}" type="presOf" srcId="{BC92498D-4CEE-4364-B19B-840C190DE272}" destId="{91D513E2-2ED6-40D1-9407-5593824151A3}" srcOrd="0" destOrd="0" presId="urn:microsoft.com/office/officeart/2008/layout/VerticalAccentList"/>
    <dgm:cxn modelId="{FEA6302C-99FB-4F36-986C-A6754C79C4BA}" type="presOf" srcId="{64C3FE7D-945A-47DF-953B-167235D2A2E8}" destId="{736E786F-7702-4DCC-A4F3-6003FFC42101}" srcOrd="0" destOrd="0" presId="urn:microsoft.com/office/officeart/2008/layout/VerticalAccentList"/>
    <dgm:cxn modelId="{55043460-83A9-4664-9661-2FDD204B6C5E}" srcId="{64C3FE7D-945A-47DF-953B-167235D2A2E8}" destId="{708A0848-045F-4F7E-A265-EDF4009B587A}" srcOrd="5" destOrd="0" parTransId="{FF47740E-8776-47E4-873E-12C83EFC2E8C}" sibTransId="{574035B9-0B49-45FD-BB52-FB946DA693BB}"/>
    <dgm:cxn modelId="{5FEFE959-5457-47EA-AFBA-9626E4B99642}" type="presOf" srcId="{708A0848-045F-4F7E-A265-EDF4009B587A}" destId="{6B68344A-A6AC-4437-88EA-07DB48110CCF}" srcOrd="0" destOrd="0" presId="urn:microsoft.com/office/officeart/2008/layout/VerticalAccentList"/>
    <dgm:cxn modelId="{8960A08C-B866-4DCF-8C7B-1BE4CC395D46}" srcId="{64C3FE7D-945A-47DF-953B-167235D2A2E8}" destId="{9D9CFD61-79E6-4910-97E2-3D52598738BD}" srcOrd="1" destOrd="0" parTransId="{29DF865D-8088-493D-A6CE-D002209ED1EE}" sibTransId="{F1F260C9-B70F-4E54-B4C3-C5795A4117E2}"/>
    <dgm:cxn modelId="{2DC100A9-F24A-47A9-9853-549264C676C0}" type="presOf" srcId="{9D9CFD61-79E6-4910-97E2-3D52598738BD}" destId="{134F67C6-60F3-468E-96EC-223979606918}" srcOrd="0" destOrd="0" presId="urn:microsoft.com/office/officeart/2008/layout/VerticalAccentList"/>
    <dgm:cxn modelId="{585CC7C3-00CE-476D-9C48-495F93A19EDD}" type="presOf" srcId="{9C2045FD-DD43-48D4-A574-3D650D611DAD}" destId="{26463B42-DCA7-4B8E-9B2A-7CC5F1E88D28}" srcOrd="0" destOrd="0" presId="urn:microsoft.com/office/officeart/2008/layout/VerticalAccentList"/>
    <dgm:cxn modelId="{7D8D6ED2-7091-44AF-9466-4709939A42A6}" type="presOf" srcId="{E818F712-1F6B-4912-A309-B1200A6BF1E2}" destId="{AE2A45E8-9509-4EA0-B707-819EA6A3F50C}" srcOrd="0" destOrd="0" presId="urn:microsoft.com/office/officeart/2008/layout/VerticalAccentList"/>
    <dgm:cxn modelId="{377912F0-578F-4FDA-A6CC-01C90A92ED8B}" srcId="{64C3FE7D-945A-47DF-953B-167235D2A2E8}" destId="{E818F712-1F6B-4912-A309-B1200A6BF1E2}" srcOrd="0" destOrd="0" parTransId="{85CFD5CD-5827-4A17-B115-7045EF665F60}" sibTransId="{FA15D0B8-F34E-4F5E-9F85-D553370D4230}"/>
    <dgm:cxn modelId="{B23E95FC-93FE-4CD1-B29C-C773B8A5F11F}" srcId="{64C3FE7D-945A-47DF-953B-167235D2A2E8}" destId="{F63E9A81-56EF-418D-B455-3CBC15D11605}" srcOrd="4" destOrd="0" parTransId="{C660C89C-A774-4B0F-B179-381BDFD2DD3C}" sibTransId="{CE98B4F0-1870-4DCA-BA9C-A40D5055243C}"/>
    <dgm:cxn modelId="{A761A0AD-F0E8-4915-9FE0-B734A94445FF}" type="presParOf" srcId="{736E786F-7702-4DCC-A4F3-6003FFC42101}" destId="{88E69CC2-8AAB-4627-87BC-10BE7DF69563}" srcOrd="0" destOrd="0" presId="urn:microsoft.com/office/officeart/2008/layout/VerticalAccentList"/>
    <dgm:cxn modelId="{F4BC6E87-1E0D-4B6E-AE68-E771B0887D22}" type="presParOf" srcId="{88E69CC2-8AAB-4627-87BC-10BE7DF69563}" destId="{AE2A45E8-9509-4EA0-B707-819EA6A3F50C}" srcOrd="0" destOrd="0" presId="urn:microsoft.com/office/officeart/2008/layout/VerticalAccentList"/>
    <dgm:cxn modelId="{140637F6-A322-4787-8677-2057E9CBE2EB}" type="presParOf" srcId="{736E786F-7702-4DCC-A4F3-6003FFC42101}" destId="{32B8BA7B-2716-4FF4-8FC0-06E74E41ABBB}" srcOrd="1" destOrd="0" presId="urn:microsoft.com/office/officeart/2008/layout/VerticalAccentList"/>
    <dgm:cxn modelId="{BC63D858-69AB-4220-B794-E00401DF848E}" type="presParOf" srcId="{32B8BA7B-2716-4FF4-8FC0-06E74E41ABBB}" destId="{C72195D0-9BD9-47B2-BF09-01B1F0C97D8F}" srcOrd="0" destOrd="0" presId="urn:microsoft.com/office/officeart/2008/layout/VerticalAccentList"/>
    <dgm:cxn modelId="{AD9C74D3-DD2A-4D7E-8087-A61C458385D0}" type="presParOf" srcId="{32B8BA7B-2716-4FF4-8FC0-06E74E41ABBB}" destId="{E9F4FC19-52D6-4FF7-A895-0DC85765785B}" srcOrd="1" destOrd="0" presId="urn:microsoft.com/office/officeart/2008/layout/VerticalAccentList"/>
    <dgm:cxn modelId="{47087B4A-D1BB-4965-9FEF-C54E4FB69E21}" type="presParOf" srcId="{32B8BA7B-2716-4FF4-8FC0-06E74E41ABBB}" destId="{C416B34F-8319-4CA3-8E4F-383655427CCF}" srcOrd="2" destOrd="0" presId="urn:microsoft.com/office/officeart/2008/layout/VerticalAccentList"/>
    <dgm:cxn modelId="{F431F3E5-E6F7-472F-B2BF-52DA20D6E2D2}" type="presParOf" srcId="{32B8BA7B-2716-4FF4-8FC0-06E74E41ABBB}" destId="{BCF20CCF-61D5-4F4B-A245-0C2C66C8C6A2}" srcOrd="3" destOrd="0" presId="urn:microsoft.com/office/officeart/2008/layout/VerticalAccentList"/>
    <dgm:cxn modelId="{F6D5DD5F-23C7-4B77-829D-2B5629FB320F}" type="presParOf" srcId="{32B8BA7B-2716-4FF4-8FC0-06E74E41ABBB}" destId="{F0D5808A-DE1A-4CEC-A9D4-B9EE10134831}" srcOrd="4" destOrd="0" presId="urn:microsoft.com/office/officeart/2008/layout/VerticalAccentList"/>
    <dgm:cxn modelId="{EDFB2C41-9A69-4D60-A4C6-DF13415A3E46}" type="presParOf" srcId="{32B8BA7B-2716-4FF4-8FC0-06E74E41ABBB}" destId="{33EB2A74-958E-41F9-8914-DB4B9EED3741}" srcOrd="5" destOrd="0" presId="urn:microsoft.com/office/officeart/2008/layout/VerticalAccentList"/>
    <dgm:cxn modelId="{2C6870AB-B08A-4D7C-8A47-F45DCC8EB176}" type="presParOf" srcId="{32B8BA7B-2716-4FF4-8FC0-06E74E41ABBB}" destId="{43DA70A5-85C6-4545-9CE9-679CDA997FCC}" srcOrd="6" destOrd="0" presId="urn:microsoft.com/office/officeart/2008/layout/VerticalAccentList"/>
    <dgm:cxn modelId="{874C39A4-188E-421B-9207-EA0A7BC9F846}" type="presParOf" srcId="{736E786F-7702-4DCC-A4F3-6003FFC42101}" destId="{0BB5B4B0-D826-496F-9987-418A40FAC208}" srcOrd="2" destOrd="0" presId="urn:microsoft.com/office/officeart/2008/layout/VerticalAccentList"/>
    <dgm:cxn modelId="{10EDD87D-240E-4BB3-A27B-2ED95C191472}" type="presParOf" srcId="{736E786F-7702-4DCC-A4F3-6003FFC42101}" destId="{123553BD-2447-4D73-BCE0-2E27BF88DA05}" srcOrd="3" destOrd="0" presId="urn:microsoft.com/office/officeart/2008/layout/VerticalAccentList"/>
    <dgm:cxn modelId="{CBBADA23-5759-496E-8997-C61A6AB1801D}" type="presParOf" srcId="{123553BD-2447-4D73-BCE0-2E27BF88DA05}" destId="{134F67C6-60F3-468E-96EC-223979606918}" srcOrd="0" destOrd="0" presId="urn:microsoft.com/office/officeart/2008/layout/VerticalAccentList"/>
    <dgm:cxn modelId="{ECE9AB4E-0101-4EDA-8DDD-E912320225C9}" type="presParOf" srcId="{736E786F-7702-4DCC-A4F3-6003FFC42101}" destId="{A8187894-2578-4529-B431-ECE944091AA2}" srcOrd="4" destOrd="0" presId="urn:microsoft.com/office/officeart/2008/layout/VerticalAccentList"/>
    <dgm:cxn modelId="{B762EFD1-67F3-4632-9D75-5DC54400CC05}" type="presParOf" srcId="{A8187894-2578-4529-B431-ECE944091AA2}" destId="{BE76FBA5-0D20-439B-A0F5-2660B3CB4BDB}" srcOrd="0" destOrd="0" presId="urn:microsoft.com/office/officeart/2008/layout/VerticalAccentList"/>
    <dgm:cxn modelId="{42AD18B2-596E-4D32-9832-D118876BE098}" type="presParOf" srcId="{A8187894-2578-4529-B431-ECE944091AA2}" destId="{DCD0809B-EB51-41E3-962D-F1EE64AD6E87}" srcOrd="1" destOrd="0" presId="urn:microsoft.com/office/officeart/2008/layout/VerticalAccentList"/>
    <dgm:cxn modelId="{1EDBAB9E-D588-4EE6-9F02-2C7A38AC944B}" type="presParOf" srcId="{A8187894-2578-4529-B431-ECE944091AA2}" destId="{B6AE878F-73E1-4E91-BED6-7BF0DF9977E4}" srcOrd="2" destOrd="0" presId="urn:microsoft.com/office/officeart/2008/layout/VerticalAccentList"/>
    <dgm:cxn modelId="{8F68CBC3-B729-4CF6-BDC3-AEFDE1B07437}" type="presParOf" srcId="{A8187894-2578-4529-B431-ECE944091AA2}" destId="{88EB067B-ADC2-47E4-AB27-A77D34F8A168}" srcOrd="3" destOrd="0" presId="urn:microsoft.com/office/officeart/2008/layout/VerticalAccentList"/>
    <dgm:cxn modelId="{2360C8CC-936B-49E8-A7D0-31154CD260DD}" type="presParOf" srcId="{A8187894-2578-4529-B431-ECE944091AA2}" destId="{DD10BE7A-6973-4B87-86D6-8FAD55E3FB23}" srcOrd="4" destOrd="0" presId="urn:microsoft.com/office/officeart/2008/layout/VerticalAccentList"/>
    <dgm:cxn modelId="{097FAB53-1BE6-4BCA-9205-EA1B079616F6}" type="presParOf" srcId="{A8187894-2578-4529-B431-ECE944091AA2}" destId="{4DF0385A-63E2-4E10-BA37-1A1AAC5B6AC6}" srcOrd="5" destOrd="0" presId="urn:microsoft.com/office/officeart/2008/layout/VerticalAccentList"/>
    <dgm:cxn modelId="{34374091-AED9-4EDD-9610-2D3EAEA60F85}" type="presParOf" srcId="{A8187894-2578-4529-B431-ECE944091AA2}" destId="{334392BE-2400-4B78-92AC-052EE91296FC}" srcOrd="6" destOrd="0" presId="urn:microsoft.com/office/officeart/2008/layout/VerticalAccentList"/>
    <dgm:cxn modelId="{095BFC17-F478-4BA4-912E-7780F9A24956}" type="presParOf" srcId="{736E786F-7702-4DCC-A4F3-6003FFC42101}" destId="{88AFB034-D56A-4045-AD2E-CAE11A07DFB4}" srcOrd="5" destOrd="0" presId="urn:microsoft.com/office/officeart/2008/layout/VerticalAccentList"/>
    <dgm:cxn modelId="{73D4EE64-B7F8-4BB1-9AB9-A4627C46D435}" type="presParOf" srcId="{736E786F-7702-4DCC-A4F3-6003FFC42101}" destId="{1BF11532-C51C-4DAB-98E7-AF92F0B03DBB}" srcOrd="6" destOrd="0" presId="urn:microsoft.com/office/officeart/2008/layout/VerticalAccentList"/>
    <dgm:cxn modelId="{598379E8-7F82-4E29-A514-2FD8AF27B784}" type="presParOf" srcId="{1BF11532-C51C-4DAB-98E7-AF92F0B03DBB}" destId="{91D513E2-2ED6-40D1-9407-5593824151A3}" srcOrd="0" destOrd="0" presId="urn:microsoft.com/office/officeart/2008/layout/VerticalAccentList"/>
    <dgm:cxn modelId="{E3788B46-BE57-4C2D-BE99-FF6AB569D011}" type="presParOf" srcId="{736E786F-7702-4DCC-A4F3-6003FFC42101}" destId="{FA076DCA-B0AE-48D9-8856-FB1DEF133C33}" srcOrd="7" destOrd="0" presId="urn:microsoft.com/office/officeart/2008/layout/VerticalAccentList"/>
    <dgm:cxn modelId="{D541B67F-76E5-44FC-9DF7-84F785609061}" type="presParOf" srcId="{FA076DCA-B0AE-48D9-8856-FB1DEF133C33}" destId="{F3F41983-77AB-4F5C-AD71-1B0A573C2678}" srcOrd="0" destOrd="0" presId="urn:microsoft.com/office/officeart/2008/layout/VerticalAccentList"/>
    <dgm:cxn modelId="{42816204-3563-4917-9686-0AA4183B3FC9}" type="presParOf" srcId="{FA076DCA-B0AE-48D9-8856-FB1DEF133C33}" destId="{1CEBC996-2172-436D-A1CB-D1F82816DDE9}" srcOrd="1" destOrd="0" presId="urn:microsoft.com/office/officeart/2008/layout/VerticalAccentList"/>
    <dgm:cxn modelId="{FE3E943D-B7D3-4A4E-A771-FE6128A7BB2E}" type="presParOf" srcId="{FA076DCA-B0AE-48D9-8856-FB1DEF133C33}" destId="{07AD2E7D-3318-4D88-B11A-715C982A4BB6}" srcOrd="2" destOrd="0" presId="urn:microsoft.com/office/officeart/2008/layout/VerticalAccentList"/>
    <dgm:cxn modelId="{F03F04BD-AE50-46E4-A1FD-4DC73615AC90}" type="presParOf" srcId="{FA076DCA-B0AE-48D9-8856-FB1DEF133C33}" destId="{6CCD5E75-57E1-4A4F-8517-760AE514903F}" srcOrd="3" destOrd="0" presId="urn:microsoft.com/office/officeart/2008/layout/VerticalAccentList"/>
    <dgm:cxn modelId="{4091D0C0-DB77-451F-82BE-FF4CEF950015}" type="presParOf" srcId="{FA076DCA-B0AE-48D9-8856-FB1DEF133C33}" destId="{1D356FED-3540-422F-B717-DB7C1845238C}" srcOrd="4" destOrd="0" presId="urn:microsoft.com/office/officeart/2008/layout/VerticalAccentList"/>
    <dgm:cxn modelId="{B940F2CD-AC09-4C1C-8C94-4A099BF613D7}" type="presParOf" srcId="{FA076DCA-B0AE-48D9-8856-FB1DEF133C33}" destId="{F218FE03-F56E-412A-A6E9-C92D15014363}" srcOrd="5" destOrd="0" presId="urn:microsoft.com/office/officeart/2008/layout/VerticalAccentList"/>
    <dgm:cxn modelId="{1BAA8824-BCCD-45D4-BDE3-CA0C793DBC03}" type="presParOf" srcId="{FA076DCA-B0AE-48D9-8856-FB1DEF133C33}" destId="{823FF195-FD81-4780-8D4A-3EB52D14FEDC}" srcOrd="6" destOrd="0" presId="urn:microsoft.com/office/officeart/2008/layout/VerticalAccentList"/>
    <dgm:cxn modelId="{3535F0AD-59C3-4C91-AB03-3C94E23A04F0}" type="presParOf" srcId="{736E786F-7702-4DCC-A4F3-6003FFC42101}" destId="{009DAB9A-D9A5-46F5-BD38-2B789F21D38C}" srcOrd="8" destOrd="0" presId="urn:microsoft.com/office/officeart/2008/layout/VerticalAccentList"/>
    <dgm:cxn modelId="{B4E9466B-157E-4BE2-97A4-8BB246E35CA8}" type="presParOf" srcId="{736E786F-7702-4DCC-A4F3-6003FFC42101}" destId="{4919F9A0-C99E-4BB5-8220-C7F7D759C243}" srcOrd="9" destOrd="0" presId="urn:microsoft.com/office/officeart/2008/layout/VerticalAccentList"/>
    <dgm:cxn modelId="{C58705E9-FE0B-4468-9FA0-FAAC86E4A015}" type="presParOf" srcId="{4919F9A0-C99E-4BB5-8220-C7F7D759C243}" destId="{26463B42-DCA7-4B8E-9B2A-7CC5F1E88D28}" srcOrd="0" destOrd="0" presId="urn:microsoft.com/office/officeart/2008/layout/VerticalAccentList"/>
    <dgm:cxn modelId="{DB1E97D4-A28F-4B77-B41D-7FF40C431B20}" type="presParOf" srcId="{736E786F-7702-4DCC-A4F3-6003FFC42101}" destId="{0D066DE5-F27D-4EA7-A2E2-712CDD264578}" srcOrd="10" destOrd="0" presId="urn:microsoft.com/office/officeart/2008/layout/VerticalAccentList"/>
    <dgm:cxn modelId="{99A81E0E-FCFC-4440-9A27-7CB682774CF6}" type="presParOf" srcId="{0D066DE5-F27D-4EA7-A2E2-712CDD264578}" destId="{01B2E40E-2863-4A61-98A7-2647A4E7F0E1}" srcOrd="0" destOrd="0" presId="urn:microsoft.com/office/officeart/2008/layout/VerticalAccentList"/>
    <dgm:cxn modelId="{8BBCCDB2-710A-40D3-9BD7-B898706AFE02}" type="presParOf" srcId="{0D066DE5-F27D-4EA7-A2E2-712CDD264578}" destId="{25AF3E5C-54BA-4A51-A358-9E4909BCA27D}" srcOrd="1" destOrd="0" presId="urn:microsoft.com/office/officeart/2008/layout/VerticalAccentList"/>
    <dgm:cxn modelId="{7553A6EF-C816-461D-8CC0-B8449A8200D0}" type="presParOf" srcId="{0D066DE5-F27D-4EA7-A2E2-712CDD264578}" destId="{108EDD5F-FBE3-4393-9AE3-FE26965FFDB2}" srcOrd="2" destOrd="0" presId="urn:microsoft.com/office/officeart/2008/layout/VerticalAccentList"/>
    <dgm:cxn modelId="{BA39998D-8B62-4030-8D5A-FCA91E3083A2}" type="presParOf" srcId="{0D066DE5-F27D-4EA7-A2E2-712CDD264578}" destId="{7B99CA5B-7DA5-4882-AEF9-94C3A9752420}" srcOrd="3" destOrd="0" presId="urn:microsoft.com/office/officeart/2008/layout/VerticalAccentList"/>
    <dgm:cxn modelId="{D622D620-47D2-4E36-A1FE-6778CBB96D35}" type="presParOf" srcId="{0D066DE5-F27D-4EA7-A2E2-712CDD264578}" destId="{A62855CE-A411-494A-8DBB-A06AC28651D8}" srcOrd="4" destOrd="0" presId="urn:microsoft.com/office/officeart/2008/layout/VerticalAccentList"/>
    <dgm:cxn modelId="{968739B4-0B86-4701-B227-3124125E113A}" type="presParOf" srcId="{0D066DE5-F27D-4EA7-A2E2-712CDD264578}" destId="{333B2874-17B1-4F22-AD00-3DE09503C335}" srcOrd="5" destOrd="0" presId="urn:microsoft.com/office/officeart/2008/layout/VerticalAccentList"/>
    <dgm:cxn modelId="{7E4EEA18-795E-49DD-81AC-0574858C20CC}" type="presParOf" srcId="{0D066DE5-F27D-4EA7-A2E2-712CDD264578}" destId="{C8C22CCB-395B-4BEB-9CF9-0C28FB210E2F}" srcOrd="6" destOrd="0" presId="urn:microsoft.com/office/officeart/2008/layout/VerticalAccentList"/>
    <dgm:cxn modelId="{2DC9E723-5823-4949-A396-5747AF81BE42}" type="presParOf" srcId="{736E786F-7702-4DCC-A4F3-6003FFC42101}" destId="{FA4E94DB-99B1-4C4D-9D8A-2239FAF621EF}" srcOrd="11" destOrd="0" presId="urn:microsoft.com/office/officeart/2008/layout/VerticalAccentList"/>
    <dgm:cxn modelId="{021360FF-DF22-41B3-B987-E68B194F8AB2}" type="presParOf" srcId="{736E786F-7702-4DCC-A4F3-6003FFC42101}" destId="{B614B418-3C3A-48CE-B883-54B1CDB07DC1}" srcOrd="12" destOrd="0" presId="urn:microsoft.com/office/officeart/2008/layout/VerticalAccentList"/>
    <dgm:cxn modelId="{A3F9F7FD-3A27-445F-8FF7-B500F272F6F6}" type="presParOf" srcId="{B614B418-3C3A-48CE-B883-54B1CDB07DC1}" destId="{D88D20B5-0BBC-4F79-B9B6-E7D6A9181104}" srcOrd="0" destOrd="0" presId="urn:microsoft.com/office/officeart/2008/layout/VerticalAccentList"/>
    <dgm:cxn modelId="{73CB5198-4B98-480B-B336-613B75942622}" type="presParOf" srcId="{736E786F-7702-4DCC-A4F3-6003FFC42101}" destId="{73D7111B-A180-4D40-8547-DFD0806539FC}" srcOrd="13" destOrd="0" presId="urn:microsoft.com/office/officeart/2008/layout/VerticalAccentList"/>
    <dgm:cxn modelId="{64169789-CD09-41AB-ABC3-D86FC203C062}" type="presParOf" srcId="{73D7111B-A180-4D40-8547-DFD0806539FC}" destId="{292247F0-C87B-4AB2-9810-1A5D1E0BC93D}" srcOrd="0" destOrd="0" presId="urn:microsoft.com/office/officeart/2008/layout/VerticalAccentList"/>
    <dgm:cxn modelId="{C7C246E1-3239-496E-B5E5-1A35B287FAB7}" type="presParOf" srcId="{73D7111B-A180-4D40-8547-DFD0806539FC}" destId="{B7A778D3-E035-4D01-B353-B1BD98EAC0FC}" srcOrd="1" destOrd="0" presId="urn:microsoft.com/office/officeart/2008/layout/VerticalAccentList"/>
    <dgm:cxn modelId="{D32AD87C-312F-4E8C-8501-C91C837BB335}" type="presParOf" srcId="{73D7111B-A180-4D40-8547-DFD0806539FC}" destId="{714873D9-0843-48BC-B2C5-674A9BA07017}" srcOrd="2" destOrd="0" presId="urn:microsoft.com/office/officeart/2008/layout/VerticalAccentList"/>
    <dgm:cxn modelId="{C0423681-01E2-49F0-9224-5EF181D394CE}" type="presParOf" srcId="{73D7111B-A180-4D40-8547-DFD0806539FC}" destId="{0F4B8CCD-B40D-4BC8-BD9F-E1423A7C54D8}" srcOrd="3" destOrd="0" presId="urn:microsoft.com/office/officeart/2008/layout/VerticalAccentList"/>
    <dgm:cxn modelId="{15144AC0-932B-41A2-9104-E733C5A5FE1E}" type="presParOf" srcId="{73D7111B-A180-4D40-8547-DFD0806539FC}" destId="{4902848E-520B-4658-962B-80F353FE691A}" srcOrd="4" destOrd="0" presId="urn:microsoft.com/office/officeart/2008/layout/VerticalAccentList"/>
    <dgm:cxn modelId="{B12CC0FA-BCFC-4A06-AFDE-CF0961034616}" type="presParOf" srcId="{73D7111B-A180-4D40-8547-DFD0806539FC}" destId="{ADA3FF28-A211-43A6-A36F-BA04C24E4554}" srcOrd="5" destOrd="0" presId="urn:microsoft.com/office/officeart/2008/layout/VerticalAccentList"/>
    <dgm:cxn modelId="{FA4EB90D-FE4D-4CC1-8FE0-CC12E53BF2F0}" type="presParOf" srcId="{73D7111B-A180-4D40-8547-DFD0806539FC}" destId="{EC37D2EE-8152-4C31-8319-9174CE20FA9F}" srcOrd="6" destOrd="0" presId="urn:microsoft.com/office/officeart/2008/layout/VerticalAccentList"/>
    <dgm:cxn modelId="{E696C474-0A9C-4654-BEF4-5CEBEC7016E4}" type="presParOf" srcId="{736E786F-7702-4DCC-A4F3-6003FFC42101}" destId="{B6AE1EA3-03C6-4BC7-A191-3EEEF16C4FC3}" srcOrd="14" destOrd="0" presId="urn:microsoft.com/office/officeart/2008/layout/VerticalAccentList"/>
    <dgm:cxn modelId="{E473ACC9-E49B-4F89-A084-3C12C932CB7F}" type="presParOf" srcId="{736E786F-7702-4DCC-A4F3-6003FFC42101}" destId="{EAEA5A3F-B8EC-4BDF-A152-5E9B27F85E52}" srcOrd="15" destOrd="0" presId="urn:microsoft.com/office/officeart/2008/layout/VerticalAccentList"/>
    <dgm:cxn modelId="{81AA03F7-2076-48F0-A289-DD2CACACF5A4}" type="presParOf" srcId="{EAEA5A3F-B8EC-4BDF-A152-5E9B27F85E52}" destId="{6B68344A-A6AC-4437-88EA-07DB48110CCF}" srcOrd="0" destOrd="0" presId="urn:microsoft.com/office/officeart/2008/layout/VerticalAccentList"/>
    <dgm:cxn modelId="{9ACB8A37-89BD-407F-AE73-D04C3DA3BC87}" type="presParOf" srcId="{736E786F-7702-4DCC-A4F3-6003FFC42101}" destId="{3819E37F-0688-4FBF-B739-F7C472DA5CF4}" srcOrd="16" destOrd="0" presId="urn:microsoft.com/office/officeart/2008/layout/VerticalAccentList"/>
    <dgm:cxn modelId="{C1D08D46-099C-4188-8F75-8EE51C390516}" type="presParOf" srcId="{3819E37F-0688-4FBF-B739-F7C472DA5CF4}" destId="{9F553605-D86B-449F-B4C9-D10C1C7CEFE6}" srcOrd="0" destOrd="0" presId="urn:microsoft.com/office/officeart/2008/layout/VerticalAccentList"/>
    <dgm:cxn modelId="{5823D56B-7949-4D73-BB04-820BF956151E}" type="presParOf" srcId="{3819E37F-0688-4FBF-B739-F7C472DA5CF4}" destId="{B5520C65-873B-4AAE-AABA-F43B4C569E28}" srcOrd="1" destOrd="0" presId="urn:microsoft.com/office/officeart/2008/layout/VerticalAccentList"/>
    <dgm:cxn modelId="{1CC5F942-E3BC-43DE-9C26-BF67394161FD}" type="presParOf" srcId="{3819E37F-0688-4FBF-B739-F7C472DA5CF4}" destId="{2562F913-001D-48BA-B4B2-52B194AF2559}" srcOrd="2" destOrd="0" presId="urn:microsoft.com/office/officeart/2008/layout/VerticalAccentList"/>
    <dgm:cxn modelId="{87B196CA-04AC-406D-B19F-D46008461A40}" type="presParOf" srcId="{3819E37F-0688-4FBF-B739-F7C472DA5CF4}" destId="{08356105-6A09-4124-92AC-E0F64D3100CC}" srcOrd="3" destOrd="0" presId="urn:microsoft.com/office/officeart/2008/layout/VerticalAccentList"/>
    <dgm:cxn modelId="{27E743E2-0940-4559-9538-10158A319A8E}" type="presParOf" srcId="{3819E37F-0688-4FBF-B739-F7C472DA5CF4}" destId="{8FE38EF6-7B46-418C-A66A-A8EF5646E88E}" srcOrd="4" destOrd="0" presId="urn:microsoft.com/office/officeart/2008/layout/VerticalAccentList"/>
    <dgm:cxn modelId="{0C69BB93-ECB3-43BF-8812-8E9534389961}" type="presParOf" srcId="{3819E37F-0688-4FBF-B739-F7C472DA5CF4}" destId="{4D234841-7047-4D70-AD58-52C67D06DB4D}" srcOrd="5" destOrd="0" presId="urn:microsoft.com/office/officeart/2008/layout/VerticalAccentList"/>
    <dgm:cxn modelId="{F5A28FC4-453B-46FB-BDB6-904D2459B58F}" type="presParOf" srcId="{3819E37F-0688-4FBF-B739-F7C472DA5CF4}" destId="{6F293BD8-F56C-4571-A923-926963B8A418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EB6CBA8D-5D3C-445C-BEAE-A2FF20798E9B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E0CCCB4-DD69-45D6-87F2-2F1387C6C81E}">
      <dgm:prSet/>
      <dgm:spPr/>
      <dgm:t>
        <a:bodyPr/>
        <a:lstStyle/>
        <a:p>
          <a:r>
            <a:rPr lang="en-US" dirty="0"/>
            <a:t>The research process is both developmental and systematic</a:t>
          </a:r>
        </a:p>
      </dgm:t>
    </dgm:pt>
    <dgm:pt modelId="{558E9CB8-09A6-4AA8-84BC-0AE9C728AE78}" type="parTrans" cxnId="{9A4A7C09-1DE4-4109-A758-EDB8A37D13EA}">
      <dgm:prSet/>
      <dgm:spPr/>
      <dgm:t>
        <a:bodyPr/>
        <a:lstStyle/>
        <a:p>
          <a:endParaRPr lang="en-US"/>
        </a:p>
      </dgm:t>
    </dgm:pt>
    <dgm:pt modelId="{0780B821-3AA5-4A96-94D2-65595546BD84}" type="sibTrans" cxnId="{9A4A7C09-1DE4-4109-A758-EDB8A37D13EA}">
      <dgm:prSet/>
      <dgm:spPr/>
      <dgm:t>
        <a:bodyPr/>
        <a:lstStyle/>
        <a:p>
          <a:endParaRPr lang="en-US"/>
        </a:p>
      </dgm:t>
    </dgm:pt>
    <dgm:pt modelId="{5F174B78-3C4E-45D4-AA76-45F4CF7812DF}">
      <dgm:prSet/>
      <dgm:spPr/>
      <dgm:t>
        <a:bodyPr/>
        <a:lstStyle/>
        <a:p>
          <a:r>
            <a:rPr lang="en-US"/>
            <a:t>The research process is almost always sequential</a:t>
          </a:r>
        </a:p>
      </dgm:t>
    </dgm:pt>
    <dgm:pt modelId="{0850CBFD-AE63-48FE-9F3A-ADC2DB1031DA}" type="parTrans" cxnId="{CA9B69A1-1545-4F7C-B2B5-DDC36D75D795}">
      <dgm:prSet/>
      <dgm:spPr/>
      <dgm:t>
        <a:bodyPr/>
        <a:lstStyle/>
        <a:p>
          <a:endParaRPr lang="en-US"/>
        </a:p>
      </dgm:t>
    </dgm:pt>
    <dgm:pt modelId="{692BAAA0-D323-4825-B765-41A63541A0C0}" type="sibTrans" cxnId="{CA9B69A1-1545-4F7C-B2B5-DDC36D75D795}">
      <dgm:prSet/>
      <dgm:spPr/>
      <dgm:t>
        <a:bodyPr/>
        <a:lstStyle/>
        <a:p>
          <a:endParaRPr lang="en-US"/>
        </a:p>
      </dgm:t>
    </dgm:pt>
    <dgm:pt modelId="{A3F394F5-1FB5-4EC1-9546-8A2409032991}">
      <dgm:prSet/>
      <dgm:spPr/>
      <dgm:t>
        <a:bodyPr/>
        <a:lstStyle/>
        <a:p>
          <a:endParaRPr lang="en-US" dirty="0"/>
        </a:p>
      </dgm:t>
    </dgm:pt>
    <dgm:pt modelId="{74138AEB-5990-4BAC-A24A-C051C7674A0D}" type="parTrans" cxnId="{6838AF06-9DC7-4BAA-8875-2DBDD2156C8F}">
      <dgm:prSet/>
      <dgm:spPr/>
      <dgm:t>
        <a:bodyPr/>
        <a:lstStyle/>
        <a:p>
          <a:endParaRPr lang="en-US"/>
        </a:p>
      </dgm:t>
    </dgm:pt>
    <dgm:pt modelId="{7BD8A86E-4DAA-47FD-92AE-958960B0029F}" type="sibTrans" cxnId="{6838AF06-9DC7-4BAA-8875-2DBDD2156C8F}">
      <dgm:prSet/>
      <dgm:spPr/>
      <dgm:t>
        <a:bodyPr/>
        <a:lstStyle/>
        <a:p>
          <a:endParaRPr lang="en-US"/>
        </a:p>
      </dgm:t>
    </dgm:pt>
    <dgm:pt modelId="{0A2A815F-B8C4-43F3-97DD-45C05977B8E4}">
      <dgm:prSet/>
      <dgm:spPr/>
      <dgm:t>
        <a:bodyPr/>
        <a:lstStyle/>
        <a:p>
          <a:r>
            <a:rPr lang="en-US"/>
            <a:t>Be aware of bias and be thoughtful in planning and execution of the study</a:t>
          </a:r>
        </a:p>
      </dgm:t>
    </dgm:pt>
    <dgm:pt modelId="{EFB58FEF-4E4A-4C13-B073-11A73A8E5CF2}" type="parTrans" cxnId="{8AC0C96F-B267-4807-AF82-1425288FCEB3}">
      <dgm:prSet/>
      <dgm:spPr/>
      <dgm:t>
        <a:bodyPr/>
        <a:lstStyle/>
        <a:p>
          <a:endParaRPr lang="en-US"/>
        </a:p>
      </dgm:t>
    </dgm:pt>
    <dgm:pt modelId="{6C1BC72C-486A-4A8B-AF72-74791C2CCC25}" type="sibTrans" cxnId="{8AC0C96F-B267-4807-AF82-1425288FCEB3}">
      <dgm:prSet/>
      <dgm:spPr/>
      <dgm:t>
        <a:bodyPr/>
        <a:lstStyle/>
        <a:p>
          <a:endParaRPr lang="en-US"/>
        </a:p>
      </dgm:t>
    </dgm:pt>
    <dgm:pt modelId="{8050A68C-340E-4CCF-9BD4-22432A44D4D5}">
      <dgm:prSet/>
      <dgm:spPr/>
      <dgm:t>
        <a:bodyPr/>
        <a:lstStyle/>
        <a:p>
          <a:r>
            <a:rPr lang="en-US"/>
            <a:t>Carefully decide the type of data needed for the study</a:t>
          </a:r>
        </a:p>
      </dgm:t>
    </dgm:pt>
    <dgm:pt modelId="{DE2FB281-7FBF-426C-941B-5CB14068A8CA}" type="parTrans" cxnId="{BC67E9A3-34B3-4D41-A6F3-B9F0F5D745B3}">
      <dgm:prSet/>
      <dgm:spPr/>
      <dgm:t>
        <a:bodyPr/>
        <a:lstStyle/>
        <a:p>
          <a:endParaRPr lang="en-US"/>
        </a:p>
      </dgm:t>
    </dgm:pt>
    <dgm:pt modelId="{1E1A5B13-1298-43A4-B04A-C2A3D8E60907}" type="sibTrans" cxnId="{BC67E9A3-34B3-4D41-A6F3-B9F0F5D745B3}">
      <dgm:prSet/>
      <dgm:spPr/>
      <dgm:t>
        <a:bodyPr/>
        <a:lstStyle/>
        <a:p>
          <a:endParaRPr lang="en-US"/>
        </a:p>
      </dgm:t>
    </dgm:pt>
    <dgm:pt modelId="{9403F45F-8FFE-4F01-92F5-B941EAA925DB}">
      <dgm:prSet/>
      <dgm:spPr/>
      <dgm:t>
        <a:bodyPr/>
        <a:lstStyle/>
        <a:p>
          <a:r>
            <a:rPr lang="en-US"/>
            <a:t>Thoughtfully plan for a concise and efficient analysis  </a:t>
          </a:r>
        </a:p>
      </dgm:t>
    </dgm:pt>
    <dgm:pt modelId="{598490FA-2B7D-4DE5-B279-779F397DBA51}" type="parTrans" cxnId="{9FB6603F-D1FC-408D-A699-80F43E5C54C2}">
      <dgm:prSet/>
      <dgm:spPr/>
      <dgm:t>
        <a:bodyPr/>
        <a:lstStyle/>
        <a:p>
          <a:endParaRPr lang="en-US"/>
        </a:p>
      </dgm:t>
    </dgm:pt>
    <dgm:pt modelId="{E883CC39-FEC6-4866-A358-412E302C7FBF}" type="sibTrans" cxnId="{9FB6603F-D1FC-408D-A699-80F43E5C54C2}">
      <dgm:prSet/>
      <dgm:spPr/>
      <dgm:t>
        <a:bodyPr/>
        <a:lstStyle/>
        <a:p>
          <a:endParaRPr lang="en-US"/>
        </a:p>
      </dgm:t>
    </dgm:pt>
    <dgm:pt modelId="{1A430414-85E7-4A31-8617-85EB4A1E5822}">
      <dgm:prSet/>
      <dgm:spPr/>
      <dgm:t>
        <a:bodyPr/>
        <a:lstStyle/>
        <a:p>
          <a:r>
            <a:rPr lang="en-US"/>
            <a:t>Choose a topic </a:t>
          </a:r>
        </a:p>
      </dgm:t>
    </dgm:pt>
    <dgm:pt modelId="{3AEC8CA0-72E9-4FC0-8659-6D0B888DF1F1}" type="parTrans" cxnId="{2DF98D7B-3541-4573-8DA8-4096FE931FF4}">
      <dgm:prSet/>
      <dgm:spPr/>
      <dgm:t>
        <a:bodyPr/>
        <a:lstStyle/>
        <a:p>
          <a:endParaRPr lang="en-US"/>
        </a:p>
      </dgm:t>
    </dgm:pt>
    <dgm:pt modelId="{C34ED1AF-51B9-40B7-BC46-689A6EDA294D}" type="sibTrans" cxnId="{2DF98D7B-3541-4573-8DA8-4096FE931FF4}">
      <dgm:prSet/>
      <dgm:spPr/>
      <dgm:t>
        <a:bodyPr/>
        <a:lstStyle/>
        <a:p>
          <a:endParaRPr lang="en-US"/>
        </a:p>
      </dgm:t>
    </dgm:pt>
    <dgm:pt modelId="{A6D63476-52E0-419C-B1BC-7EAB9A2776D1}">
      <dgm:prSet/>
      <dgm:spPr/>
      <dgm:t>
        <a:bodyPr/>
        <a:lstStyle/>
        <a:p>
          <a:r>
            <a:rPr lang="en-US"/>
            <a:t>Conduct thoroughly-grounded literature review</a:t>
          </a:r>
          <a:endParaRPr lang="en-US" dirty="0"/>
        </a:p>
      </dgm:t>
    </dgm:pt>
    <dgm:pt modelId="{384EDB22-CDED-40EC-AD1C-3CDEA8A0E870}" type="parTrans" cxnId="{C3AE8F08-0748-497C-8B31-5212D94FC790}">
      <dgm:prSet/>
      <dgm:spPr/>
      <dgm:t>
        <a:bodyPr/>
        <a:lstStyle/>
        <a:p>
          <a:endParaRPr lang="en-US"/>
        </a:p>
      </dgm:t>
    </dgm:pt>
    <dgm:pt modelId="{E2D4EF51-8639-4ED9-BF39-1B8A86C7845C}" type="sibTrans" cxnId="{C3AE8F08-0748-497C-8B31-5212D94FC790}">
      <dgm:prSet/>
      <dgm:spPr/>
      <dgm:t>
        <a:bodyPr/>
        <a:lstStyle/>
        <a:p>
          <a:endParaRPr lang="en-US"/>
        </a:p>
      </dgm:t>
    </dgm:pt>
    <dgm:pt modelId="{DE9EB1A2-8EAA-4593-BA08-6EF8D2C0740A}">
      <dgm:prSet/>
      <dgm:spPr/>
      <dgm:t>
        <a:bodyPr/>
        <a:lstStyle/>
        <a:p>
          <a:r>
            <a:rPr lang="en-US" dirty="0"/>
            <a:t>Generate research questions or hypotheses</a:t>
          </a:r>
        </a:p>
      </dgm:t>
    </dgm:pt>
    <dgm:pt modelId="{0A70D784-CF87-411A-9CE2-D7D2992135D4}" type="parTrans" cxnId="{57B5E37F-2EAA-45A4-8E6A-EDC67E8A44D5}">
      <dgm:prSet/>
      <dgm:spPr/>
      <dgm:t>
        <a:bodyPr/>
        <a:lstStyle/>
        <a:p>
          <a:endParaRPr lang="en-US"/>
        </a:p>
      </dgm:t>
    </dgm:pt>
    <dgm:pt modelId="{18986B0B-B9EF-49C9-81E5-635C4554C9A7}" type="sibTrans" cxnId="{57B5E37F-2EAA-45A4-8E6A-EDC67E8A44D5}">
      <dgm:prSet/>
      <dgm:spPr/>
      <dgm:t>
        <a:bodyPr/>
        <a:lstStyle/>
        <a:p>
          <a:endParaRPr lang="en-US"/>
        </a:p>
      </dgm:t>
    </dgm:pt>
    <dgm:pt modelId="{76598E66-012C-42F4-8DB7-38408F589BC7}" type="pres">
      <dgm:prSet presAssocID="{EB6CBA8D-5D3C-445C-BEAE-A2FF20798E9B}" presName="linearFlow" presStyleCnt="0">
        <dgm:presLayoutVars>
          <dgm:dir/>
          <dgm:animLvl val="lvl"/>
          <dgm:resizeHandles val="exact"/>
        </dgm:presLayoutVars>
      </dgm:prSet>
      <dgm:spPr/>
    </dgm:pt>
    <dgm:pt modelId="{B6305AA5-D70B-42AD-9034-F0717387327B}" type="pres">
      <dgm:prSet presAssocID="{1E0CCCB4-DD69-45D6-87F2-2F1387C6C81E}" presName="composite" presStyleCnt="0"/>
      <dgm:spPr/>
    </dgm:pt>
    <dgm:pt modelId="{C002D480-B353-42F8-A0FA-D7528BEA4F33}" type="pres">
      <dgm:prSet presAssocID="{1E0CCCB4-DD69-45D6-87F2-2F1387C6C81E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FB21BC79-9B80-4357-BFC0-70D3A8C912F0}" type="pres">
      <dgm:prSet presAssocID="{1E0CCCB4-DD69-45D6-87F2-2F1387C6C81E}" presName="descendantText" presStyleLbl="alignAcc1" presStyleIdx="0" presStyleCnt="2">
        <dgm:presLayoutVars>
          <dgm:bulletEnabled val="1"/>
        </dgm:presLayoutVars>
      </dgm:prSet>
      <dgm:spPr/>
    </dgm:pt>
    <dgm:pt modelId="{6F3EE835-7435-487D-97CE-C773F4BEC1FA}" type="pres">
      <dgm:prSet presAssocID="{0780B821-3AA5-4A96-94D2-65595546BD84}" presName="sp" presStyleCnt="0"/>
      <dgm:spPr/>
    </dgm:pt>
    <dgm:pt modelId="{B6FAFF6C-FAB1-43C4-8749-04D9C5D39F3F}" type="pres">
      <dgm:prSet presAssocID="{5F174B78-3C4E-45D4-AA76-45F4CF7812DF}" presName="composite" presStyleCnt="0"/>
      <dgm:spPr/>
    </dgm:pt>
    <dgm:pt modelId="{3ECD45C0-8B71-46AB-B079-C5F09A423094}" type="pres">
      <dgm:prSet presAssocID="{5F174B78-3C4E-45D4-AA76-45F4CF7812DF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9FA07F8B-6827-47B9-9B50-0227E11E63DF}" type="pres">
      <dgm:prSet presAssocID="{5F174B78-3C4E-45D4-AA76-45F4CF7812DF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6838AF06-9DC7-4BAA-8875-2DBDD2156C8F}" srcId="{5F174B78-3C4E-45D4-AA76-45F4CF7812DF}" destId="{A3F394F5-1FB5-4EC1-9546-8A2409032991}" srcOrd="0" destOrd="0" parTransId="{74138AEB-5990-4BAC-A24A-C051C7674A0D}" sibTransId="{7BD8A86E-4DAA-47FD-92AE-958960B0029F}"/>
    <dgm:cxn modelId="{C3AE8F08-0748-497C-8B31-5212D94FC790}" srcId="{1E0CCCB4-DD69-45D6-87F2-2F1387C6C81E}" destId="{A6D63476-52E0-419C-B1BC-7EAB9A2776D1}" srcOrd="1" destOrd="0" parTransId="{384EDB22-CDED-40EC-AD1C-3CDEA8A0E870}" sibTransId="{E2D4EF51-8639-4ED9-BF39-1B8A86C7845C}"/>
    <dgm:cxn modelId="{9A4A7C09-1DE4-4109-A758-EDB8A37D13EA}" srcId="{EB6CBA8D-5D3C-445C-BEAE-A2FF20798E9B}" destId="{1E0CCCB4-DD69-45D6-87F2-2F1387C6C81E}" srcOrd="0" destOrd="0" parTransId="{558E9CB8-09A6-4AA8-84BC-0AE9C728AE78}" sibTransId="{0780B821-3AA5-4A96-94D2-65595546BD84}"/>
    <dgm:cxn modelId="{9FB6603F-D1FC-408D-A699-80F43E5C54C2}" srcId="{5F174B78-3C4E-45D4-AA76-45F4CF7812DF}" destId="{9403F45F-8FFE-4F01-92F5-B941EAA925DB}" srcOrd="3" destOrd="0" parTransId="{598490FA-2B7D-4DE5-B279-779F397DBA51}" sibTransId="{E883CC39-FEC6-4866-A358-412E302C7FBF}"/>
    <dgm:cxn modelId="{78740B43-F31B-4CB2-ABD4-D6F2B1A41E4A}" type="presOf" srcId="{5F174B78-3C4E-45D4-AA76-45F4CF7812DF}" destId="{3ECD45C0-8B71-46AB-B079-C5F09A423094}" srcOrd="0" destOrd="0" presId="urn:microsoft.com/office/officeart/2005/8/layout/chevron2"/>
    <dgm:cxn modelId="{75BFA867-B1A1-4F0F-9409-D2C248B53DD6}" type="presOf" srcId="{9403F45F-8FFE-4F01-92F5-B941EAA925DB}" destId="{9FA07F8B-6827-47B9-9B50-0227E11E63DF}" srcOrd="0" destOrd="3" presId="urn:microsoft.com/office/officeart/2005/8/layout/chevron2"/>
    <dgm:cxn modelId="{8AC0C96F-B267-4807-AF82-1425288FCEB3}" srcId="{5F174B78-3C4E-45D4-AA76-45F4CF7812DF}" destId="{0A2A815F-B8C4-43F3-97DD-45C05977B8E4}" srcOrd="1" destOrd="0" parTransId="{EFB58FEF-4E4A-4C13-B073-11A73A8E5CF2}" sibTransId="{6C1BC72C-486A-4A8B-AF72-74791C2CCC25}"/>
    <dgm:cxn modelId="{2BC8AE72-F189-440B-943A-AA6E10DE4615}" type="presOf" srcId="{A6D63476-52E0-419C-B1BC-7EAB9A2776D1}" destId="{FB21BC79-9B80-4357-BFC0-70D3A8C912F0}" srcOrd="0" destOrd="1" presId="urn:microsoft.com/office/officeart/2005/8/layout/chevron2"/>
    <dgm:cxn modelId="{B29C5875-5EB6-4D20-BE56-EB374A5C1920}" type="presOf" srcId="{8050A68C-340E-4CCF-9BD4-22432A44D4D5}" destId="{9FA07F8B-6827-47B9-9B50-0227E11E63DF}" srcOrd="0" destOrd="2" presId="urn:microsoft.com/office/officeart/2005/8/layout/chevron2"/>
    <dgm:cxn modelId="{E2C4895A-79B1-403A-BE60-9E2ACA7D1FE4}" type="presOf" srcId="{A3F394F5-1FB5-4EC1-9546-8A2409032991}" destId="{9FA07F8B-6827-47B9-9B50-0227E11E63DF}" srcOrd="0" destOrd="0" presId="urn:microsoft.com/office/officeart/2005/8/layout/chevron2"/>
    <dgm:cxn modelId="{2DF98D7B-3541-4573-8DA8-4096FE931FF4}" srcId="{1E0CCCB4-DD69-45D6-87F2-2F1387C6C81E}" destId="{1A430414-85E7-4A31-8617-85EB4A1E5822}" srcOrd="0" destOrd="0" parTransId="{3AEC8CA0-72E9-4FC0-8659-6D0B888DF1F1}" sibTransId="{C34ED1AF-51B9-40B7-BC46-689A6EDA294D}"/>
    <dgm:cxn modelId="{57B5E37F-2EAA-45A4-8E6A-EDC67E8A44D5}" srcId="{1E0CCCB4-DD69-45D6-87F2-2F1387C6C81E}" destId="{DE9EB1A2-8EAA-4593-BA08-6EF8D2C0740A}" srcOrd="2" destOrd="0" parTransId="{0A70D784-CF87-411A-9CE2-D7D2992135D4}" sibTransId="{18986B0B-B9EF-49C9-81E5-635C4554C9A7}"/>
    <dgm:cxn modelId="{EA372A97-E321-4483-BB5D-DCAABF599584}" type="presOf" srcId="{0A2A815F-B8C4-43F3-97DD-45C05977B8E4}" destId="{9FA07F8B-6827-47B9-9B50-0227E11E63DF}" srcOrd="0" destOrd="1" presId="urn:microsoft.com/office/officeart/2005/8/layout/chevron2"/>
    <dgm:cxn modelId="{5637279A-B3C0-400A-95C3-DCC338D998F8}" type="presOf" srcId="{DE9EB1A2-8EAA-4593-BA08-6EF8D2C0740A}" destId="{FB21BC79-9B80-4357-BFC0-70D3A8C912F0}" srcOrd="0" destOrd="2" presId="urn:microsoft.com/office/officeart/2005/8/layout/chevron2"/>
    <dgm:cxn modelId="{CA9B69A1-1545-4F7C-B2B5-DDC36D75D795}" srcId="{EB6CBA8D-5D3C-445C-BEAE-A2FF20798E9B}" destId="{5F174B78-3C4E-45D4-AA76-45F4CF7812DF}" srcOrd="1" destOrd="0" parTransId="{0850CBFD-AE63-48FE-9F3A-ADC2DB1031DA}" sibTransId="{692BAAA0-D323-4825-B765-41A63541A0C0}"/>
    <dgm:cxn modelId="{BC67E9A3-34B3-4D41-A6F3-B9F0F5D745B3}" srcId="{5F174B78-3C4E-45D4-AA76-45F4CF7812DF}" destId="{8050A68C-340E-4CCF-9BD4-22432A44D4D5}" srcOrd="2" destOrd="0" parTransId="{DE2FB281-7FBF-426C-941B-5CB14068A8CA}" sibTransId="{1E1A5B13-1298-43A4-B04A-C2A3D8E60907}"/>
    <dgm:cxn modelId="{5F8F2FA7-032A-40AB-8F1F-39B523C72C31}" type="presOf" srcId="{EB6CBA8D-5D3C-445C-BEAE-A2FF20798E9B}" destId="{76598E66-012C-42F4-8DB7-38408F589BC7}" srcOrd="0" destOrd="0" presId="urn:microsoft.com/office/officeart/2005/8/layout/chevron2"/>
    <dgm:cxn modelId="{22C490BA-8475-4384-A1C0-2E35CC511E21}" type="presOf" srcId="{1E0CCCB4-DD69-45D6-87F2-2F1387C6C81E}" destId="{C002D480-B353-42F8-A0FA-D7528BEA4F33}" srcOrd="0" destOrd="0" presId="urn:microsoft.com/office/officeart/2005/8/layout/chevron2"/>
    <dgm:cxn modelId="{61B313ED-736F-4945-943D-E4D8961010AD}" type="presOf" srcId="{1A430414-85E7-4A31-8617-85EB4A1E5822}" destId="{FB21BC79-9B80-4357-BFC0-70D3A8C912F0}" srcOrd="0" destOrd="0" presId="urn:microsoft.com/office/officeart/2005/8/layout/chevron2"/>
    <dgm:cxn modelId="{5A2A4667-BD40-46EA-8F20-DBF3983F7887}" type="presParOf" srcId="{76598E66-012C-42F4-8DB7-38408F589BC7}" destId="{B6305AA5-D70B-42AD-9034-F0717387327B}" srcOrd="0" destOrd="0" presId="urn:microsoft.com/office/officeart/2005/8/layout/chevron2"/>
    <dgm:cxn modelId="{253B750B-BCB2-430A-A4BE-DF8F3EAA3CF5}" type="presParOf" srcId="{B6305AA5-D70B-42AD-9034-F0717387327B}" destId="{C002D480-B353-42F8-A0FA-D7528BEA4F33}" srcOrd="0" destOrd="0" presId="urn:microsoft.com/office/officeart/2005/8/layout/chevron2"/>
    <dgm:cxn modelId="{AA8CF503-99D9-4441-83F9-C767807BE2ED}" type="presParOf" srcId="{B6305AA5-D70B-42AD-9034-F0717387327B}" destId="{FB21BC79-9B80-4357-BFC0-70D3A8C912F0}" srcOrd="1" destOrd="0" presId="urn:microsoft.com/office/officeart/2005/8/layout/chevron2"/>
    <dgm:cxn modelId="{B55A00AE-1866-46AF-BB4F-F50EE7AD7CCE}" type="presParOf" srcId="{76598E66-012C-42F4-8DB7-38408F589BC7}" destId="{6F3EE835-7435-487D-97CE-C773F4BEC1FA}" srcOrd="1" destOrd="0" presId="urn:microsoft.com/office/officeart/2005/8/layout/chevron2"/>
    <dgm:cxn modelId="{CFF7731F-67EF-4936-B2EA-7CD97C240F14}" type="presParOf" srcId="{76598E66-012C-42F4-8DB7-38408F589BC7}" destId="{B6FAFF6C-FAB1-43C4-8749-04D9C5D39F3F}" srcOrd="2" destOrd="0" presId="urn:microsoft.com/office/officeart/2005/8/layout/chevron2"/>
    <dgm:cxn modelId="{81128B51-CB71-49A8-9646-16E69F76261C}" type="presParOf" srcId="{B6FAFF6C-FAB1-43C4-8749-04D9C5D39F3F}" destId="{3ECD45C0-8B71-46AB-B079-C5F09A423094}" srcOrd="0" destOrd="0" presId="urn:microsoft.com/office/officeart/2005/8/layout/chevron2"/>
    <dgm:cxn modelId="{449BB61E-B338-4DE6-9BC5-306A4D9BD698}" type="presParOf" srcId="{B6FAFF6C-FAB1-43C4-8749-04D9C5D39F3F}" destId="{9FA07F8B-6827-47B9-9B50-0227E11E63D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18067A-87A7-45CB-A085-2A63CD013B2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4BAD66-9D4E-418F-9BB1-1F658E7AF41D}">
      <dgm:prSet/>
      <dgm:spPr>
        <a:ln>
          <a:solidFill>
            <a:srgbClr val="FF0000"/>
          </a:solidFill>
        </a:ln>
      </dgm:spPr>
      <dgm:t>
        <a:bodyPr/>
        <a:lstStyle/>
        <a:p>
          <a:r>
            <a:rPr lang="en-US" dirty="0"/>
            <a:t>An emerging researcher does not need to choose </a:t>
          </a:r>
          <a:r>
            <a:rPr lang="en-US" b="1" i="1" u="sng" dirty="0"/>
            <a:t>the</a:t>
          </a:r>
          <a:r>
            <a:rPr lang="en-US" dirty="0"/>
            <a:t> research topic. </a:t>
          </a:r>
        </a:p>
      </dgm:t>
    </dgm:pt>
    <dgm:pt modelId="{D5AC3CD8-78FE-4C75-8082-3ACC03C7EBDC}" type="parTrans" cxnId="{1735A620-7411-4907-B814-31409BE421C4}">
      <dgm:prSet/>
      <dgm:spPr/>
      <dgm:t>
        <a:bodyPr/>
        <a:lstStyle/>
        <a:p>
          <a:endParaRPr lang="en-US"/>
        </a:p>
      </dgm:t>
    </dgm:pt>
    <dgm:pt modelId="{AEF158C0-FA0A-46AA-B7B9-EA845D09F831}" type="sibTrans" cxnId="{1735A620-7411-4907-B814-31409BE421C4}">
      <dgm:prSet/>
      <dgm:spPr/>
      <dgm:t>
        <a:bodyPr/>
        <a:lstStyle/>
        <a:p>
          <a:endParaRPr lang="en-US"/>
        </a:p>
      </dgm:t>
    </dgm:pt>
    <dgm:pt modelId="{AD1EE086-A9FD-4063-91E6-D6F1BA33F8CE}">
      <dgm:prSet/>
      <dgm:spPr>
        <a:ln>
          <a:solidFill>
            <a:srgbClr val="00B050"/>
          </a:solidFill>
        </a:ln>
      </dgm:spPr>
      <dgm:t>
        <a:bodyPr/>
        <a:lstStyle/>
        <a:p>
          <a:r>
            <a:rPr lang="en-US" dirty="0"/>
            <a:t>Rather, an emerging researcher should choose </a:t>
          </a:r>
          <a:r>
            <a:rPr lang="en-US" b="1" i="1" u="sng" dirty="0"/>
            <a:t>a</a:t>
          </a:r>
          <a:r>
            <a:rPr lang="en-US" dirty="0"/>
            <a:t> research topic. </a:t>
          </a:r>
        </a:p>
      </dgm:t>
    </dgm:pt>
    <dgm:pt modelId="{05B545DB-B8EB-4D8B-B944-C625749BFFE0}" type="parTrans" cxnId="{592F381A-1D02-41CD-9DAE-7CF45228CBB4}">
      <dgm:prSet/>
      <dgm:spPr/>
      <dgm:t>
        <a:bodyPr/>
        <a:lstStyle/>
        <a:p>
          <a:endParaRPr lang="en-US"/>
        </a:p>
      </dgm:t>
    </dgm:pt>
    <dgm:pt modelId="{FC24FB19-02D8-4583-BA15-0054407366EC}" type="sibTrans" cxnId="{592F381A-1D02-41CD-9DAE-7CF45228CBB4}">
      <dgm:prSet/>
      <dgm:spPr/>
      <dgm:t>
        <a:bodyPr/>
        <a:lstStyle/>
        <a:p>
          <a:endParaRPr lang="en-US"/>
        </a:p>
      </dgm:t>
    </dgm:pt>
    <dgm:pt modelId="{67A5DE30-9D02-43DD-806B-88D1D4FF1372}" type="pres">
      <dgm:prSet presAssocID="{DA18067A-87A7-45CB-A085-2A63CD013B2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580FB32-736F-40A4-B994-2D9EF80D201D}" type="pres">
      <dgm:prSet presAssocID="{244BAD66-9D4E-418F-9BB1-1F658E7AF41D}" presName="hierRoot1" presStyleCnt="0"/>
      <dgm:spPr/>
    </dgm:pt>
    <dgm:pt modelId="{077FEF77-28AE-40BD-8D77-968B6A81E2A7}" type="pres">
      <dgm:prSet presAssocID="{244BAD66-9D4E-418F-9BB1-1F658E7AF41D}" presName="composite" presStyleCnt="0"/>
      <dgm:spPr/>
    </dgm:pt>
    <dgm:pt modelId="{CF010D73-FB8E-4EF3-B536-FF95ACAA1103}" type="pres">
      <dgm:prSet presAssocID="{244BAD66-9D4E-418F-9BB1-1F658E7AF41D}" presName="background" presStyleLbl="node0" presStyleIdx="0" presStyleCnt="2"/>
      <dgm:spPr>
        <a:solidFill>
          <a:srgbClr val="FF0000"/>
        </a:solidFill>
      </dgm:spPr>
    </dgm:pt>
    <dgm:pt modelId="{A289F50C-A5D5-40BF-8941-BDD742A4B461}" type="pres">
      <dgm:prSet presAssocID="{244BAD66-9D4E-418F-9BB1-1F658E7AF41D}" presName="text" presStyleLbl="fgAcc0" presStyleIdx="0" presStyleCnt="2">
        <dgm:presLayoutVars>
          <dgm:chPref val="3"/>
        </dgm:presLayoutVars>
      </dgm:prSet>
      <dgm:spPr/>
    </dgm:pt>
    <dgm:pt modelId="{D3A50603-168F-4D96-8763-A2A37F08E132}" type="pres">
      <dgm:prSet presAssocID="{244BAD66-9D4E-418F-9BB1-1F658E7AF41D}" presName="hierChild2" presStyleCnt="0"/>
      <dgm:spPr/>
    </dgm:pt>
    <dgm:pt modelId="{EE6799A4-3446-4EE4-A1D9-78604F71584D}" type="pres">
      <dgm:prSet presAssocID="{AD1EE086-A9FD-4063-91E6-D6F1BA33F8CE}" presName="hierRoot1" presStyleCnt="0"/>
      <dgm:spPr/>
    </dgm:pt>
    <dgm:pt modelId="{F8EDD67E-C938-4FEC-A212-2C9BE3451F11}" type="pres">
      <dgm:prSet presAssocID="{AD1EE086-A9FD-4063-91E6-D6F1BA33F8CE}" presName="composite" presStyleCnt="0"/>
      <dgm:spPr/>
    </dgm:pt>
    <dgm:pt modelId="{04290381-EEEB-4B30-B463-01FF9628BDB4}" type="pres">
      <dgm:prSet presAssocID="{AD1EE086-A9FD-4063-91E6-D6F1BA33F8CE}" presName="background" presStyleLbl="node0" presStyleIdx="1" presStyleCnt="2"/>
      <dgm:spPr>
        <a:solidFill>
          <a:srgbClr val="00B050"/>
        </a:solidFill>
      </dgm:spPr>
    </dgm:pt>
    <dgm:pt modelId="{D9ADA9F0-E16A-46BA-B3FA-285AF3DE310C}" type="pres">
      <dgm:prSet presAssocID="{AD1EE086-A9FD-4063-91E6-D6F1BA33F8CE}" presName="text" presStyleLbl="fgAcc0" presStyleIdx="1" presStyleCnt="2">
        <dgm:presLayoutVars>
          <dgm:chPref val="3"/>
        </dgm:presLayoutVars>
      </dgm:prSet>
      <dgm:spPr/>
    </dgm:pt>
    <dgm:pt modelId="{12FA5C21-A2C4-4599-8133-C144D6F0ED26}" type="pres">
      <dgm:prSet presAssocID="{AD1EE086-A9FD-4063-91E6-D6F1BA33F8CE}" presName="hierChild2" presStyleCnt="0"/>
      <dgm:spPr/>
    </dgm:pt>
  </dgm:ptLst>
  <dgm:cxnLst>
    <dgm:cxn modelId="{592F381A-1D02-41CD-9DAE-7CF45228CBB4}" srcId="{DA18067A-87A7-45CB-A085-2A63CD013B25}" destId="{AD1EE086-A9FD-4063-91E6-D6F1BA33F8CE}" srcOrd="1" destOrd="0" parTransId="{05B545DB-B8EB-4D8B-B944-C625749BFFE0}" sibTransId="{FC24FB19-02D8-4583-BA15-0054407366EC}"/>
    <dgm:cxn modelId="{1735A620-7411-4907-B814-31409BE421C4}" srcId="{DA18067A-87A7-45CB-A085-2A63CD013B25}" destId="{244BAD66-9D4E-418F-9BB1-1F658E7AF41D}" srcOrd="0" destOrd="0" parTransId="{D5AC3CD8-78FE-4C75-8082-3ACC03C7EBDC}" sibTransId="{AEF158C0-FA0A-46AA-B7B9-EA845D09F831}"/>
    <dgm:cxn modelId="{741AC72B-C447-49BB-AF29-1AB8D5C67109}" type="presOf" srcId="{244BAD66-9D4E-418F-9BB1-1F658E7AF41D}" destId="{A289F50C-A5D5-40BF-8941-BDD742A4B461}" srcOrd="0" destOrd="0" presId="urn:microsoft.com/office/officeart/2005/8/layout/hierarchy1"/>
    <dgm:cxn modelId="{AB716F46-8747-4172-B0DA-522AC1D2C1CF}" type="presOf" srcId="{DA18067A-87A7-45CB-A085-2A63CD013B25}" destId="{67A5DE30-9D02-43DD-806B-88D1D4FF1372}" srcOrd="0" destOrd="0" presId="urn:microsoft.com/office/officeart/2005/8/layout/hierarchy1"/>
    <dgm:cxn modelId="{7682E6C7-0626-4ACE-9CAD-C805B0FF1473}" type="presOf" srcId="{AD1EE086-A9FD-4063-91E6-D6F1BA33F8CE}" destId="{D9ADA9F0-E16A-46BA-B3FA-285AF3DE310C}" srcOrd="0" destOrd="0" presId="urn:microsoft.com/office/officeart/2005/8/layout/hierarchy1"/>
    <dgm:cxn modelId="{6BBB8D2B-45A6-4E1F-B95B-CC1AA53A9873}" type="presParOf" srcId="{67A5DE30-9D02-43DD-806B-88D1D4FF1372}" destId="{B580FB32-736F-40A4-B994-2D9EF80D201D}" srcOrd="0" destOrd="0" presId="urn:microsoft.com/office/officeart/2005/8/layout/hierarchy1"/>
    <dgm:cxn modelId="{94E15F6F-76B1-47DD-87F0-946840DFF3A7}" type="presParOf" srcId="{B580FB32-736F-40A4-B994-2D9EF80D201D}" destId="{077FEF77-28AE-40BD-8D77-968B6A81E2A7}" srcOrd="0" destOrd="0" presId="urn:microsoft.com/office/officeart/2005/8/layout/hierarchy1"/>
    <dgm:cxn modelId="{E753A936-E513-46AC-A9F3-1B14BB4188AD}" type="presParOf" srcId="{077FEF77-28AE-40BD-8D77-968B6A81E2A7}" destId="{CF010D73-FB8E-4EF3-B536-FF95ACAA1103}" srcOrd="0" destOrd="0" presId="urn:microsoft.com/office/officeart/2005/8/layout/hierarchy1"/>
    <dgm:cxn modelId="{02C6BD4E-4E15-471C-A2A5-937FED231EBE}" type="presParOf" srcId="{077FEF77-28AE-40BD-8D77-968B6A81E2A7}" destId="{A289F50C-A5D5-40BF-8941-BDD742A4B461}" srcOrd="1" destOrd="0" presId="urn:microsoft.com/office/officeart/2005/8/layout/hierarchy1"/>
    <dgm:cxn modelId="{FF1F955F-BA55-4EB8-9D18-381BF8D9D7D3}" type="presParOf" srcId="{B580FB32-736F-40A4-B994-2D9EF80D201D}" destId="{D3A50603-168F-4D96-8763-A2A37F08E132}" srcOrd="1" destOrd="0" presId="urn:microsoft.com/office/officeart/2005/8/layout/hierarchy1"/>
    <dgm:cxn modelId="{9D2FB9D5-1EC6-41D5-ABCE-D9C9D46BE9F2}" type="presParOf" srcId="{67A5DE30-9D02-43DD-806B-88D1D4FF1372}" destId="{EE6799A4-3446-4EE4-A1D9-78604F71584D}" srcOrd="1" destOrd="0" presId="urn:microsoft.com/office/officeart/2005/8/layout/hierarchy1"/>
    <dgm:cxn modelId="{C9D00253-9572-419B-A49C-5C42FF4EAB44}" type="presParOf" srcId="{EE6799A4-3446-4EE4-A1D9-78604F71584D}" destId="{F8EDD67E-C938-4FEC-A212-2C9BE3451F11}" srcOrd="0" destOrd="0" presId="urn:microsoft.com/office/officeart/2005/8/layout/hierarchy1"/>
    <dgm:cxn modelId="{D3C7F1D6-9BC9-4814-93EF-D4C372904D30}" type="presParOf" srcId="{F8EDD67E-C938-4FEC-A212-2C9BE3451F11}" destId="{04290381-EEEB-4B30-B463-01FF9628BDB4}" srcOrd="0" destOrd="0" presId="urn:microsoft.com/office/officeart/2005/8/layout/hierarchy1"/>
    <dgm:cxn modelId="{412AC494-7B84-4F01-8E2B-662B1AAD4F9A}" type="presParOf" srcId="{F8EDD67E-C938-4FEC-A212-2C9BE3451F11}" destId="{D9ADA9F0-E16A-46BA-B3FA-285AF3DE310C}" srcOrd="1" destOrd="0" presId="urn:microsoft.com/office/officeart/2005/8/layout/hierarchy1"/>
    <dgm:cxn modelId="{C73C504D-B828-49C8-80E4-F20A99D30217}" type="presParOf" srcId="{EE6799A4-3446-4EE4-A1D9-78604F71584D}" destId="{12FA5C21-A2C4-4599-8133-C144D6F0ED2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7B6D30-078B-44D2-AD85-295BBF8B35F3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516ED4F-21A3-4324-808B-BE5A9E83E738}">
      <dgm:prSet/>
      <dgm:spPr/>
      <dgm:t>
        <a:bodyPr/>
        <a:lstStyle/>
        <a:p>
          <a:r>
            <a:rPr lang="en-US" dirty="0"/>
            <a:t>A research topic based on interest is important, but a research topic that can be sustained over time is most important</a:t>
          </a:r>
        </a:p>
      </dgm:t>
    </dgm:pt>
    <dgm:pt modelId="{76CC8599-8DA9-41EB-B6CF-26CCA138D77D}" type="parTrans" cxnId="{839A2D6E-8050-4A5D-965C-9B340C26D876}">
      <dgm:prSet/>
      <dgm:spPr/>
      <dgm:t>
        <a:bodyPr/>
        <a:lstStyle/>
        <a:p>
          <a:endParaRPr lang="en-US"/>
        </a:p>
      </dgm:t>
    </dgm:pt>
    <dgm:pt modelId="{3EE85575-E4D7-454F-BEA9-3235F0A1BFCF}" type="sibTrans" cxnId="{839A2D6E-8050-4A5D-965C-9B340C26D876}">
      <dgm:prSet/>
      <dgm:spPr/>
      <dgm:t>
        <a:bodyPr/>
        <a:lstStyle/>
        <a:p>
          <a:endParaRPr lang="en-US"/>
        </a:p>
      </dgm:t>
    </dgm:pt>
    <dgm:pt modelId="{BEE6EFEA-563D-40B7-9E01-3508145E3DF4}">
      <dgm:prSet/>
      <dgm:spPr/>
      <dgm:t>
        <a:bodyPr/>
        <a:lstStyle/>
        <a:p>
          <a:r>
            <a:rPr lang="en-US"/>
            <a:t>It can be helpful to consider how a chosen topic might establish a longer-term research agenda</a:t>
          </a:r>
        </a:p>
      </dgm:t>
    </dgm:pt>
    <dgm:pt modelId="{40C84F72-579B-4F42-A18B-91F24A1E5678}" type="parTrans" cxnId="{7E8E8E0F-B28F-4EC9-887A-D155D5D77D6C}">
      <dgm:prSet/>
      <dgm:spPr/>
      <dgm:t>
        <a:bodyPr/>
        <a:lstStyle/>
        <a:p>
          <a:endParaRPr lang="en-US"/>
        </a:p>
      </dgm:t>
    </dgm:pt>
    <dgm:pt modelId="{CC08CFF0-961A-411C-B5D9-14BB9DB86157}" type="sibTrans" cxnId="{7E8E8E0F-B28F-4EC9-887A-D155D5D77D6C}">
      <dgm:prSet/>
      <dgm:spPr/>
      <dgm:t>
        <a:bodyPr/>
        <a:lstStyle/>
        <a:p>
          <a:endParaRPr lang="en-US"/>
        </a:p>
      </dgm:t>
    </dgm:pt>
    <dgm:pt modelId="{1567AFF6-78F2-49C1-A30A-8A0DAB905208}">
      <dgm:prSet/>
      <dgm:spPr/>
      <dgm:t>
        <a:bodyPr/>
        <a:lstStyle/>
        <a:p>
          <a:r>
            <a:rPr lang="en-US" dirty="0"/>
            <a:t>Establishing a longer-term research agenda allows the researcher to initiate research in manageable portions</a:t>
          </a:r>
        </a:p>
      </dgm:t>
    </dgm:pt>
    <dgm:pt modelId="{A52EB666-0E0A-4FD1-9276-64FAD927577C}" type="parTrans" cxnId="{C2536636-83C8-465E-B648-14CB125CB7C4}">
      <dgm:prSet/>
      <dgm:spPr/>
      <dgm:t>
        <a:bodyPr/>
        <a:lstStyle/>
        <a:p>
          <a:endParaRPr lang="en-US"/>
        </a:p>
      </dgm:t>
    </dgm:pt>
    <dgm:pt modelId="{4671220A-5439-4BA5-94D6-6BFB59A9ECA4}" type="sibTrans" cxnId="{C2536636-83C8-465E-B648-14CB125CB7C4}">
      <dgm:prSet/>
      <dgm:spPr/>
      <dgm:t>
        <a:bodyPr/>
        <a:lstStyle/>
        <a:p>
          <a:endParaRPr lang="en-US"/>
        </a:p>
      </dgm:t>
    </dgm:pt>
    <dgm:pt modelId="{3354C65C-FBFE-45A5-A7C9-F1F47F807486}">
      <dgm:prSet/>
      <dgm:spPr/>
      <dgm:t>
        <a:bodyPr/>
        <a:lstStyle/>
        <a:p>
          <a:r>
            <a:rPr lang="en-US" dirty="0"/>
            <a:t>Importantly, not every study needs to be part of an extended research agenda (especially for novice researchers)</a:t>
          </a:r>
        </a:p>
      </dgm:t>
    </dgm:pt>
    <dgm:pt modelId="{62AE00EA-A6EC-4466-9924-A97840EC2039}" type="parTrans" cxnId="{881BAFAA-739B-4722-A211-9EE7CC38D1A3}">
      <dgm:prSet/>
      <dgm:spPr/>
      <dgm:t>
        <a:bodyPr/>
        <a:lstStyle/>
        <a:p>
          <a:endParaRPr lang="en-US"/>
        </a:p>
      </dgm:t>
    </dgm:pt>
    <dgm:pt modelId="{3FBCBD8C-9E21-4C45-A37A-66EDB87169CC}" type="sibTrans" cxnId="{881BAFAA-739B-4722-A211-9EE7CC38D1A3}">
      <dgm:prSet/>
      <dgm:spPr/>
      <dgm:t>
        <a:bodyPr/>
        <a:lstStyle/>
        <a:p>
          <a:endParaRPr lang="en-US"/>
        </a:p>
      </dgm:t>
    </dgm:pt>
    <dgm:pt modelId="{7DC67E92-51EA-4E09-95F1-9B0414FF9860}" type="pres">
      <dgm:prSet presAssocID="{417B6D30-078B-44D2-AD85-295BBF8B35F3}" presName="outerComposite" presStyleCnt="0">
        <dgm:presLayoutVars>
          <dgm:chMax val="5"/>
          <dgm:dir/>
          <dgm:resizeHandles val="exact"/>
        </dgm:presLayoutVars>
      </dgm:prSet>
      <dgm:spPr/>
    </dgm:pt>
    <dgm:pt modelId="{55CA9EE4-BAF2-4E35-92DB-EDE7693F5EC5}" type="pres">
      <dgm:prSet presAssocID="{417B6D30-078B-44D2-AD85-295BBF8B35F3}" presName="dummyMaxCanvas" presStyleCnt="0">
        <dgm:presLayoutVars/>
      </dgm:prSet>
      <dgm:spPr/>
    </dgm:pt>
    <dgm:pt modelId="{C95D85BC-540B-4DEA-B67A-A6B09CA622F7}" type="pres">
      <dgm:prSet presAssocID="{417B6D30-078B-44D2-AD85-295BBF8B35F3}" presName="FourNodes_1" presStyleLbl="node1" presStyleIdx="0" presStyleCnt="4">
        <dgm:presLayoutVars>
          <dgm:bulletEnabled val="1"/>
        </dgm:presLayoutVars>
      </dgm:prSet>
      <dgm:spPr/>
    </dgm:pt>
    <dgm:pt modelId="{D571DEEB-B972-435E-8284-B3B1F1E4BF12}" type="pres">
      <dgm:prSet presAssocID="{417B6D30-078B-44D2-AD85-295BBF8B35F3}" presName="FourNodes_2" presStyleLbl="node1" presStyleIdx="1" presStyleCnt="4">
        <dgm:presLayoutVars>
          <dgm:bulletEnabled val="1"/>
        </dgm:presLayoutVars>
      </dgm:prSet>
      <dgm:spPr/>
    </dgm:pt>
    <dgm:pt modelId="{64CF75CC-E0FF-46F2-A276-9FEEE3086117}" type="pres">
      <dgm:prSet presAssocID="{417B6D30-078B-44D2-AD85-295BBF8B35F3}" presName="FourNodes_3" presStyleLbl="node1" presStyleIdx="2" presStyleCnt="4">
        <dgm:presLayoutVars>
          <dgm:bulletEnabled val="1"/>
        </dgm:presLayoutVars>
      </dgm:prSet>
      <dgm:spPr/>
    </dgm:pt>
    <dgm:pt modelId="{6D5F761A-8999-46D0-A250-0453DA798B00}" type="pres">
      <dgm:prSet presAssocID="{417B6D30-078B-44D2-AD85-295BBF8B35F3}" presName="FourNodes_4" presStyleLbl="node1" presStyleIdx="3" presStyleCnt="4">
        <dgm:presLayoutVars>
          <dgm:bulletEnabled val="1"/>
        </dgm:presLayoutVars>
      </dgm:prSet>
      <dgm:spPr/>
    </dgm:pt>
    <dgm:pt modelId="{060953D8-1FC7-4F70-83DF-57AC1AB21CF5}" type="pres">
      <dgm:prSet presAssocID="{417B6D30-078B-44D2-AD85-295BBF8B35F3}" presName="FourConn_1-2" presStyleLbl="fgAccFollowNode1" presStyleIdx="0" presStyleCnt="3">
        <dgm:presLayoutVars>
          <dgm:bulletEnabled val="1"/>
        </dgm:presLayoutVars>
      </dgm:prSet>
      <dgm:spPr/>
    </dgm:pt>
    <dgm:pt modelId="{E7F7D1E9-DB57-4FD4-8E1D-B4A655FE3C9B}" type="pres">
      <dgm:prSet presAssocID="{417B6D30-078B-44D2-AD85-295BBF8B35F3}" presName="FourConn_2-3" presStyleLbl="fgAccFollowNode1" presStyleIdx="1" presStyleCnt="3">
        <dgm:presLayoutVars>
          <dgm:bulletEnabled val="1"/>
        </dgm:presLayoutVars>
      </dgm:prSet>
      <dgm:spPr/>
    </dgm:pt>
    <dgm:pt modelId="{298E05E7-4647-4269-A0B7-16EE93F2082A}" type="pres">
      <dgm:prSet presAssocID="{417B6D30-078B-44D2-AD85-295BBF8B35F3}" presName="FourConn_3-4" presStyleLbl="fgAccFollowNode1" presStyleIdx="2" presStyleCnt="3">
        <dgm:presLayoutVars>
          <dgm:bulletEnabled val="1"/>
        </dgm:presLayoutVars>
      </dgm:prSet>
      <dgm:spPr/>
    </dgm:pt>
    <dgm:pt modelId="{D1AF43E1-0043-4889-926D-18B66C523163}" type="pres">
      <dgm:prSet presAssocID="{417B6D30-078B-44D2-AD85-295BBF8B35F3}" presName="FourNodes_1_text" presStyleLbl="node1" presStyleIdx="3" presStyleCnt="4">
        <dgm:presLayoutVars>
          <dgm:bulletEnabled val="1"/>
        </dgm:presLayoutVars>
      </dgm:prSet>
      <dgm:spPr/>
    </dgm:pt>
    <dgm:pt modelId="{C4D05326-A2E3-44AB-B35A-1D0D19F7F6DE}" type="pres">
      <dgm:prSet presAssocID="{417B6D30-078B-44D2-AD85-295BBF8B35F3}" presName="FourNodes_2_text" presStyleLbl="node1" presStyleIdx="3" presStyleCnt="4">
        <dgm:presLayoutVars>
          <dgm:bulletEnabled val="1"/>
        </dgm:presLayoutVars>
      </dgm:prSet>
      <dgm:spPr/>
    </dgm:pt>
    <dgm:pt modelId="{E8D0DBE8-A230-43EC-B125-73023313E872}" type="pres">
      <dgm:prSet presAssocID="{417B6D30-078B-44D2-AD85-295BBF8B35F3}" presName="FourNodes_3_text" presStyleLbl="node1" presStyleIdx="3" presStyleCnt="4">
        <dgm:presLayoutVars>
          <dgm:bulletEnabled val="1"/>
        </dgm:presLayoutVars>
      </dgm:prSet>
      <dgm:spPr/>
    </dgm:pt>
    <dgm:pt modelId="{4D651F0C-7D7F-4FD8-B542-7FE95601F239}" type="pres">
      <dgm:prSet presAssocID="{417B6D30-078B-44D2-AD85-295BBF8B35F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7E8E8E0F-B28F-4EC9-887A-D155D5D77D6C}" srcId="{417B6D30-078B-44D2-AD85-295BBF8B35F3}" destId="{BEE6EFEA-563D-40B7-9E01-3508145E3DF4}" srcOrd="1" destOrd="0" parTransId="{40C84F72-579B-4F42-A18B-91F24A1E5678}" sibTransId="{CC08CFF0-961A-411C-B5D9-14BB9DB86157}"/>
    <dgm:cxn modelId="{B9160129-5C0A-49CD-B305-DC8B44E676F9}" type="presOf" srcId="{1567AFF6-78F2-49C1-A30A-8A0DAB905208}" destId="{64CF75CC-E0FF-46F2-A276-9FEEE3086117}" srcOrd="0" destOrd="0" presId="urn:microsoft.com/office/officeart/2005/8/layout/vProcess5"/>
    <dgm:cxn modelId="{C2536636-83C8-465E-B648-14CB125CB7C4}" srcId="{417B6D30-078B-44D2-AD85-295BBF8B35F3}" destId="{1567AFF6-78F2-49C1-A30A-8A0DAB905208}" srcOrd="2" destOrd="0" parTransId="{A52EB666-0E0A-4FD1-9276-64FAD927577C}" sibTransId="{4671220A-5439-4BA5-94D6-6BFB59A9ECA4}"/>
    <dgm:cxn modelId="{839A2D6E-8050-4A5D-965C-9B340C26D876}" srcId="{417B6D30-078B-44D2-AD85-295BBF8B35F3}" destId="{3516ED4F-21A3-4324-808B-BE5A9E83E738}" srcOrd="0" destOrd="0" parTransId="{76CC8599-8DA9-41EB-B6CF-26CCA138D77D}" sibTransId="{3EE85575-E4D7-454F-BEA9-3235F0A1BFCF}"/>
    <dgm:cxn modelId="{397BC457-6F35-4BE3-995A-AD3DE185FA88}" type="presOf" srcId="{417B6D30-078B-44D2-AD85-295BBF8B35F3}" destId="{7DC67E92-51EA-4E09-95F1-9B0414FF9860}" srcOrd="0" destOrd="0" presId="urn:microsoft.com/office/officeart/2005/8/layout/vProcess5"/>
    <dgm:cxn modelId="{F5DA7B7E-CDCA-4648-B064-6FD0137B5394}" type="presOf" srcId="{3516ED4F-21A3-4324-808B-BE5A9E83E738}" destId="{D1AF43E1-0043-4889-926D-18B66C523163}" srcOrd="1" destOrd="0" presId="urn:microsoft.com/office/officeart/2005/8/layout/vProcess5"/>
    <dgm:cxn modelId="{FF81E485-19C4-4C0B-B7D6-336EEC177FB2}" type="presOf" srcId="{BEE6EFEA-563D-40B7-9E01-3508145E3DF4}" destId="{C4D05326-A2E3-44AB-B35A-1D0D19F7F6DE}" srcOrd="1" destOrd="0" presId="urn:microsoft.com/office/officeart/2005/8/layout/vProcess5"/>
    <dgm:cxn modelId="{FA387586-6BCE-48CF-8FF8-33F5A9A33497}" type="presOf" srcId="{3354C65C-FBFE-45A5-A7C9-F1F47F807486}" destId="{4D651F0C-7D7F-4FD8-B542-7FE95601F239}" srcOrd="1" destOrd="0" presId="urn:microsoft.com/office/officeart/2005/8/layout/vProcess5"/>
    <dgm:cxn modelId="{60D87E96-614A-4F15-A8C0-26632A695290}" type="presOf" srcId="{BEE6EFEA-563D-40B7-9E01-3508145E3DF4}" destId="{D571DEEB-B972-435E-8284-B3B1F1E4BF12}" srcOrd="0" destOrd="0" presId="urn:microsoft.com/office/officeart/2005/8/layout/vProcess5"/>
    <dgm:cxn modelId="{881BAFAA-739B-4722-A211-9EE7CC38D1A3}" srcId="{417B6D30-078B-44D2-AD85-295BBF8B35F3}" destId="{3354C65C-FBFE-45A5-A7C9-F1F47F807486}" srcOrd="3" destOrd="0" parTransId="{62AE00EA-A6EC-4466-9924-A97840EC2039}" sibTransId="{3FBCBD8C-9E21-4C45-A37A-66EDB87169CC}"/>
    <dgm:cxn modelId="{680CADB3-C679-47D2-81A4-FCBA47E18389}" type="presOf" srcId="{3516ED4F-21A3-4324-808B-BE5A9E83E738}" destId="{C95D85BC-540B-4DEA-B67A-A6B09CA622F7}" srcOrd="0" destOrd="0" presId="urn:microsoft.com/office/officeart/2005/8/layout/vProcess5"/>
    <dgm:cxn modelId="{95F240D3-CE22-4656-BB71-5B0BACB989C9}" type="presOf" srcId="{CC08CFF0-961A-411C-B5D9-14BB9DB86157}" destId="{E7F7D1E9-DB57-4FD4-8E1D-B4A655FE3C9B}" srcOrd="0" destOrd="0" presId="urn:microsoft.com/office/officeart/2005/8/layout/vProcess5"/>
    <dgm:cxn modelId="{F58893D9-69E4-4AFF-99F7-05BA807D67A9}" type="presOf" srcId="{3EE85575-E4D7-454F-BEA9-3235F0A1BFCF}" destId="{060953D8-1FC7-4F70-83DF-57AC1AB21CF5}" srcOrd="0" destOrd="0" presId="urn:microsoft.com/office/officeart/2005/8/layout/vProcess5"/>
    <dgm:cxn modelId="{82DEC2D9-E559-4843-8349-208B046AA7B6}" type="presOf" srcId="{4671220A-5439-4BA5-94D6-6BFB59A9ECA4}" destId="{298E05E7-4647-4269-A0B7-16EE93F2082A}" srcOrd="0" destOrd="0" presId="urn:microsoft.com/office/officeart/2005/8/layout/vProcess5"/>
    <dgm:cxn modelId="{6D3F1DEC-6B41-4855-91B6-F9109EB10FC6}" type="presOf" srcId="{3354C65C-FBFE-45A5-A7C9-F1F47F807486}" destId="{6D5F761A-8999-46D0-A250-0453DA798B00}" srcOrd="0" destOrd="0" presId="urn:microsoft.com/office/officeart/2005/8/layout/vProcess5"/>
    <dgm:cxn modelId="{9A5E3EEE-E074-433A-8706-BD8CD94B2CC1}" type="presOf" srcId="{1567AFF6-78F2-49C1-A30A-8A0DAB905208}" destId="{E8D0DBE8-A230-43EC-B125-73023313E872}" srcOrd="1" destOrd="0" presId="urn:microsoft.com/office/officeart/2005/8/layout/vProcess5"/>
    <dgm:cxn modelId="{884A6153-045F-4AFD-8B74-9B4E871FE528}" type="presParOf" srcId="{7DC67E92-51EA-4E09-95F1-9B0414FF9860}" destId="{55CA9EE4-BAF2-4E35-92DB-EDE7693F5EC5}" srcOrd="0" destOrd="0" presId="urn:microsoft.com/office/officeart/2005/8/layout/vProcess5"/>
    <dgm:cxn modelId="{2329FDC8-C7B7-4D9B-8AFB-D34D947C5361}" type="presParOf" srcId="{7DC67E92-51EA-4E09-95F1-9B0414FF9860}" destId="{C95D85BC-540B-4DEA-B67A-A6B09CA622F7}" srcOrd="1" destOrd="0" presId="urn:microsoft.com/office/officeart/2005/8/layout/vProcess5"/>
    <dgm:cxn modelId="{F150F49B-FE52-4D2D-82DA-D2BBFF1FFE40}" type="presParOf" srcId="{7DC67E92-51EA-4E09-95F1-9B0414FF9860}" destId="{D571DEEB-B972-435E-8284-B3B1F1E4BF12}" srcOrd="2" destOrd="0" presId="urn:microsoft.com/office/officeart/2005/8/layout/vProcess5"/>
    <dgm:cxn modelId="{648B7A22-7DC6-4FB0-80D6-8B340312C00C}" type="presParOf" srcId="{7DC67E92-51EA-4E09-95F1-9B0414FF9860}" destId="{64CF75CC-E0FF-46F2-A276-9FEEE3086117}" srcOrd="3" destOrd="0" presId="urn:microsoft.com/office/officeart/2005/8/layout/vProcess5"/>
    <dgm:cxn modelId="{41C46771-D523-4BC5-AF9D-DD6A66307D4E}" type="presParOf" srcId="{7DC67E92-51EA-4E09-95F1-9B0414FF9860}" destId="{6D5F761A-8999-46D0-A250-0453DA798B00}" srcOrd="4" destOrd="0" presId="urn:microsoft.com/office/officeart/2005/8/layout/vProcess5"/>
    <dgm:cxn modelId="{DA84A007-C013-4411-9A1F-804D659C5E22}" type="presParOf" srcId="{7DC67E92-51EA-4E09-95F1-9B0414FF9860}" destId="{060953D8-1FC7-4F70-83DF-57AC1AB21CF5}" srcOrd="5" destOrd="0" presId="urn:microsoft.com/office/officeart/2005/8/layout/vProcess5"/>
    <dgm:cxn modelId="{BC6275E9-3B4D-42D0-9272-EC115331E2F3}" type="presParOf" srcId="{7DC67E92-51EA-4E09-95F1-9B0414FF9860}" destId="{E7F7D1E9-DB57-4FD4-8E1D-B4A655FE3C9B}" srcOrd="6" destOrd="0" presId="urn:microsoft.com/office/officeart/2005/8/layout/vProcess5"/>
    <dgm:cxn modelId="{E6B7077E-EF25-41B9-B734-DA5A8C83729C}" type="presParOf" srcId="{7DC67E92-51EA-4E09-95F1-9B0414FF9860}" destId="{298E05E7-4647-4269-A0B7-16EE93F2082A}" srcOrd="7" destOrd="0" presId="urn:microsoft.com/office/officeart/2005/8/layout/vProcess5"/>
    <dgm:cxn modelId="{3DDDE7CA-6840-4014-B744-A00A13EEE718}" type="presParOf" srcId="{7DC67E92-51EA-4E09-95F1-9B0414FF9860}" destId="{D1AF43E1-0043-4889-926D-18B66C523163}" srcOrd="8" destOrd="0" presId="urn:microsoft.com/office/officeart/2005/8/layout/vProcess5"/>
    <dgm:cxn modelId="{FA013C28-81F8-44A1-A741-618C3CBBEF59}" type="presParOf" srcId="{7DC67E92-51EA-4E09-95F1-9B0414FF9860}" destId="{C4D05326-A2E3-44AB-B35A-1D0D19F7F6DE}" srcOrd="9" destOrd="0" presId="urn:microsoft.com/office/officeart/2005/8/layout/vProcess5"/>
    <dgm:cxn modelId="{2F7DA082-3F83-4944-8C79-9F88265D3A49}" type="presParOf" srcId="{7DC67E92-51EA-4E09-95F1-9B0414FF9860}" destId="{E8D0DBE8-A230-43EC-B125-73023313E872}" srcOrd="10" destOrd="0" presId="urn:microsoft.com/office/officeart/2005/8/layout/vProcess5"/>
    <dgm:cxn modelId="{D5E13446-FF6D-4675-A7F0-AB4953CC36FD}" type="presParOf" srcId="{7DC67E92-51EA-4E09-95F1-9B0414FF9860}" destId="{4D651F0C-7D7F-4FD8-B542-7FE95601F239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0895E5-09C7-4FEA-9B5F-A39199166AA0}" type="doc">
      <dgm:prSet loTypeId="urn:microsoft.com/office/officeart/2005/8/layout/cycle6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7199698-ABEC-4E47-9FF6-005964A00358}">
      <dgm:prSet phldrT="[Text]"/>
      <dgm:spPr/>
      <dgm:t>
        <a:bodyPr/>
        <a:lstStyle/>
        <a:p>
          <a:r>
            <a:rPr lang="en-US" b="1" i="1" dirty="0"/>
            <a:t>Develop Research Skills</a:t>
          </a:r>
          <a:endParaRPr lang="en-US" b="1" dirty="0"/>
        </a:p>
      </dgm:t>
    </dgm:pt>
    <dgm:pt modelId="{7EE3619D-F44F-4808-BFBE-3AE4AB94DC28}" type="parTrans" cxnId="{D3BFF8B0-3FBB-43B5-876E-42AA78126821}">
      <dgm:prSet/>
      <dgm:spPr/>
      <dgm:t>
        <a:bodyPr/>
        <a:lstStyle/>
        <a:p>
          <a:endParaRPr lang="en-US"/>
        </a:p>
      </dgm:t>
    </dgm:pt>
    <dgm:pt modelId="{B044C7F6-F54B-4AF6-8E4B-3DF46B5E9D79}" type="sibTrans" cxnId="{D3BFF8B0-3FBB-43B5-876E-42AA78126821}">
      <dgm:prSet/>
      <dgm:spPr/>
      <dgm:t>
        <a:bodyPr/>
        <a:lstStyle/>
        <a:p>
          <a:endParaRPr lang="en-US"/>
        </a:p>
      </dgm:t>
    </dgm:pt>
    <dgm:pt modelId="{3F1ECB03-C65D-45EE-8F17-CC371D9700E0}">
      <dgm:prSet phldrT="[Text]"/>
      <dgm:spPr/>
      <dgm:t>
        <a:bodyPr/>
        <a:lstStyle/>
        <a:p>
          <a:r>
            <a:rPr lang="en-US" b="1" i="1" dirty="0"/>
            <a:t>Be a Research Participant</a:t>
          </a:r>
          <a:endParaRPr lang="en-US" b="1" dirty="0"/>
        </a:p>
      </dgm:t>
    </dgm:pt>
    <dgm:pt modelId="{CB47212B-F477-4924-9F04-26E5AC322B69}" type="parTrans" cxnId="{2D6A4A1C-D29B-47B7-B6EF-C3AF0F40E0C8}">
      <dgm:prSet/>
      <dgm:spPr/>
      <dgm:t>
        <a:bodyPr/>
        <a:lstStyle/>
        <a:p>
          <a:endParaRPr lang="en-US"/>
        </a:p>
      </dgm:t>
    </dgm:pt>
    <dgm:pt modelId="{084E0DC8-65BF-4F9D-BD41-07463C057134}" type="sibTrans" cxnId="{2D6A4A1C-D29B-47B7-B6EF-C3AF0F40E0C8}">
      <dgm:prSet/>
      <dgm:spPr/>
      <dgm:t>
        <a:bodyPr/>
        <a:lstStyle/>
        <a:p>
          <a:endParaRPr lang="en-US"/>
        </a:p>
      </dgm:t>
    </dgm:pt>
    <dgm:pt modelId="{312669AF-DA9F-4401-8D6E-23B6790CBFD8}">
      <dgm:prSet phldrT="[Text]"/>
      <dgm:spPr/>
      <dgm:t>
        <a:bodyPr/>
        <a:lstStyle/>
        <a:p>
          <a:r>
            <a:rPr lang="en-US" b="1" i="1" dirty="0"/>
            <a:t>Engage in Research with an Experienced Researcher</a:t>
          </a:r>
          <a:endParaRPr lang="en-US" b="1" dirty="0"/>
        </a:p>
      </dgm:t>
    </dgm:pt>
    <dgm:pt modelId="{98F2B77D-4D4B-4647-9D51-226863EFDF0F}" type="parTrans" cxnId="{3D1154EB-0961-46A6-8318-4407BC632A2A}">
      <dgm:prSet/>
      <dgm:spPr/>
      <dgm:t>
        <a:bodyPr/>
        <a:lstStyle/>
        <a:p>
          <a:endParaRPr lang="en-US"/>
        </a:p>
      </dgm:t>
    </dgm:pt>
    <dgm:pt modelId="{57E5CFCC-E9D5-49AF-B4E3-F8C7B15FEDB0}" type="sibTrans" cxnId="{3D1154EB-0961-46A6-8318-4407BC632A2A}">
      <dgm:prSet/>
      <dgm:spPr/>
      <dgm:t>
        <a:bodyPr/>
        <a:lstStyle/>
        <a:p>
          <a:endParaRPr lang="en-US"/>
        </a:p>
      </dgm:t>
    </dgm:pt>
    <dgm:pt modelId="{C81831B9-2A29-4F8A-9D3F-03AB32FF0EE2}">
      <dgm:prSet phldrT="[Text]"/>
      <dgm:spPr/>
      <dgm:t>
        <a:bodyPr/>
        <a:lstStyle/>
        <a:p>
          <a:r>
            <a:rPr lang="en-US" b="1" i="1" dirty="0"/>
            <a:t>Initiate a Solo Research Study</a:t>
          </a:r>
          <a:endParaRPr lang="en-US" b="1" dirty="0"/>
        </a:p>
      </dgm:t>
    </dgm:pt>
    <dgm:pt modelId="{575EF5A5-98A8-46CC-9583-23990C4ED8D2}" type="parTrans" cxnId="{11036A91-D0FB-4B66-9A62-0FE09ED11D6B}">
      <dgm:prSet/>
      <dgm:spPr/>
      <dgm:t>
        <a:bodyPr/>
        <a:lstStyle/>
        <a:p>
          <a:endParaRPr lang="en-US"/>
        </a:p>
      </dgm:t>
    </dgm:pt>
    <dgm:pt modelId="{ACDBCE80-6C7B-46B0-965F-F5696925219E}" type="sibTrans" cxnId="{11036A91-D0FB-4B66-9A62-0FE09ED11D6B}">
      <dgm:prSet/>
      <dgm:spPr/>
      <dgm:t>
        <a:bodyPr/>
        <a:lstStyle/>
        <a:p>
          <a:endParaRPr lang="en-US"/>
        </a:p>
      </dgm:t>
    </dgm:pt>
    <dgm:pt modelId="{AAF422EF-1F35-4C37-80AF-F24A42EB1686}">
      <dgm:prSet phldrT="[Text]"/>
      <dgm:spPr/>
      <dgm:t>
        <a:bodyPr/>
        <a:lstStyle/>
        <a:p>
          <a:r>
            <a:rPr lang="en-US" b="1" i="1" dirty="0"/>
            <a:t>Collaborate with or Mentor Other Researchers and Emerging Researchers</a:t>
          </a:r>
          <a:endParaRPr lang="en-US" b="1" dirty="0"/>
        </a:p>
      </dgm:t>
    </dgm:pt>
    <dgm:pt modelId="{20A2304A-6516-46CF-A643-CF41CA92A4EB}" type="parTrans" cxnId="{F64A8708-8260-42B3-BD08-DEEB04DB98AE}">
      <dgm:prSet/>
      <dgm:spPr/>
      <dgm:t>
        <a:bodyPr/>
        <a:lstStyle/>
        <a:p>
          <a:endParaRPr lang="en-US"/>
        </a:p>
      </dgm:t>
    </dgm:pt>
    <dgm:pt modelId="{0105AFD1-A819-49AF-9945-64E22E9E1769}" type="sibTrans" cxnId="{F64A8708-8260-42B3-BD08-DEEB04DB98AE}">
      <dgm:prSet/>
      <dgm:spPr/>
      <dgm:t>
        <a:bodyPr/>
        <a:lstStyle/>
        <a:p>
          <a:endParaRPr lang="en-US"/>
        </a:p>
      </dgm:t>
    </dgm:pt>
    <dgm:pt modelId="{3C157DA3-6A6B-4D4C-8F08-9A3555237AF0}" type="pres">
      <dgm:prSet presAssocID="{F90895E5-09C7-4FEA-9B5F-A39199166AA0}" presName="cycle" presStyleCnt="0">
        <dgm:presLayoutVars>
          <dgm:dir/>
          <dgm:resizeHandles val="exact"/>
        </dgm:presLayoutVars>
      </dgm:prSet>
      <dgm:spPr/>
    </dgm:pt>
    <dgm:pt modelId="{CDB652E6-4B14-C042-8563-44B8D2F832F1}" type="pres">
      <dgm:prSet presAssocID="{B7199698-ABEC-4E47-9FF6-005964A00358}" presName="node" presStyleLbl="node1" presStyleIdx="0" presStyleCnt="5" custScaleY="149787">
        <dgm:presLayoutVars>
          <dgm:bulletEnabled val="1"/>
        </dgm:presLayoutVars>
      </dgm:prSet>
      <dgm:spPr/>
    </dgm:pt>
    <dgm:pt modelId="{6FE96752-BCCE-0242-A4CA-5224F0460FF6}" type="pres">
      <dgm:prSet presAssocID="{B7199698-ABEC-4E47-9FF6-005964A00358}" presName="spNode" presStyleCnt="0"/>
      <dgm:spPr/>
    </dgm:pt>
    <dgm:pt modelId="{9B9E81C9-C535-714B-87E5-DB45F4BEF929}" type="pres">
      <dgm:prSet presAssocID="{B044C7F6-F54B-4AF6-8E4B-3DF46B5E9D79}" presName="sibTrans" presStyleLbl="sibTrans1D1" presStyleIdx="0" presStyleCnt="5"/>
      <dgm:spPr/>
    </dgm:pt>
    <dgm:pt modelId="{E6F1BB01-1390-F845-90BE-54402B2B8E21}" type="pres">
      <dgm:prSet presAssocID="{3F1ECB03-C65D-45EE-8F17-CC371D9700E0}" presName="node" presStyleLbl="node1" presStyleIdx="1" presStyleCnt="5" custScaleY="149292">
        <dgm:presLayoutVars>
          <dgm:bulletEnabled val="1"/>
        </dgm:presLayoutVars>
      </dgm:prSet>
      <dgm:spPr/>
    </dgm:pt>
    <dgm:pt modelId="{CA900C69-34D9-CE40-A419-F2788388A168}" type="pres">
      <dgm:prSet presAssocID="{3F1ECB03-C65D-45EE-8F17-CC371D9700E0}" presName="spNode" presStyleCnt="0"/>
      <dgm:spPr/>
    </dgm:pt>
    <dgm:pt modelId="{49B1CFE9-1738-DE4C-A8CB-1DC3B9E234A2}" type="pres">
      <dgm:prSet presAssocID="{084E0DC8-65BF-4F9D-BD41-07463C057134}" presName="sibTrans" presStyleLbl="sibTrans1D1" presStyleIdx="1" presStyleCnt="5"/>
      <dgm:spPr/>
    </dgm:pt>
    <dgm:pt modelId="{7B2CCA31-4E01-9447-8F84-1AEADB533E7C}" type="pres">
      <dgm:prSet presAssocID="{312669AF-DA9F-4401-8D6E-23B6790CBFD8}" presName="node" presStyleLbl="node1" presStyleIdx="2" presStyleCnt="5" custScaleY="148367">
        <dgm:presLayoutVars>
          <dgm:bulletEnabled val="1"/>
        </dgm:presLayoutVars>
      </dgm:prSet>
      <dgm:spPr/>
    </dgm:pt>
    <dgm:pt modelId="{8F2D588B-2BE5-E142-8420-B1224633052B}" type="pres">
      <dgm:prSet presAssocID="{312669AF-DA9F-4401-8D6E-23B6790CBFD8}" presName="spNode" presStyleCnt="0"/>
      <dgm:spPr/>
    </dgm:pt>
    <dgm:pt modelId="{D2B75A6F-9A2A-994D-A93F-DDB1FFB921BF}" type="pres">
      <dgm:prSet presAssocID="{57E5CFCC-E9D5-49AF-B4E3-F8C7B15FEDB0}" presName="sibTrans" presStyleLbl="sibTrans1D1" presStyleIdx="2" presStyleCnt="5"/>
      <dgm:spPr/>
    </dgm:pt>
    <dgm:pt modelId="{062F910F-EA66-F646-9E77-697919B29447}" type="pres">
      <dgm:prSet presAssocID="{C81831B9-2A29-4F8A-9D3F-03AB32FF0EE2}" presName="node" presStyleLbl="node1" presStyleIdx="3" presStyleCnt="5" custScaleY="149643">
        <dgm:presLayoutVars>
          <dgm:bulletEnabled val="1"/>
        </dgm:presLayoutVars>
      </dgm:prSet>
      <dgm:spPr/>
    </dgm:pt>
    <dgm:pt modelId="{96D8F48A-BBCE-C643-AF61-8CC529E93775}" type="pres">
      <dgm:prSet presAssocID="{C81831B9-2A29-4F8A-9D3F-03AB32FF0EE2}" presName="spNode" presStyleCnt="0"/>
      <dgm:spPr/>
    </dgm:pt>
    <dgm:pt modelId="{791012EC-39B4-FE47-803C-662616E8F645}" type="pres">
      <dgm:prSet presAssocID="{ACDBCE80-6C7B-46B0-965F-F5696925219E}" presName="sibTrans" presStyleLbl="sibTrans1D1" presStyleIdx="3" presStyleCnt="5"/>
      <dgm:spPr/>
    </dgm:pt>
    <dgm:pt modelId="{B4EDDC8C-44BC-2E47-965C-4B03B58971A6}" type="pres">
      <dgm:prSet presAssocID="{AAF422EF-1F35-4C37-80AF-F24A42EB1686}" presName="node" presStyleLbl="node1" presStyleIdx="4" presStyleCnt="5" custScaleY="149307">
        <dgm:presLayoutVars>
          <dgm:bulletEnabled val="1"/>
        </dgm:presLayoutVars>
      </dgm:prSet>
      <dgm:spPr/>
    </dgm:pt>
    <dgm:pt modelId="{C543E69B-A4EE-E748-A4A4-710A92B2BCB1}" type="pres">
      <dgm:prSet presAssocID="{AAF422EF-1F35-4C37-80AF-F24A42EB1686}" presName="spNode" presStyleCnt="0"/>
      <dgm:spPr/>
    </dgm:pt>
    <dgm:pt modelId="{6E811BCE-5C1A-BF43-976F-D2C27B909937}" type="pres">
      <dgm:prSet presAssocID="{0105AFD1-A819-49AF-9945-64E22E9E1769}" presName="sibTrans" presStyleLbl="sibTrans1D1" presStyleIdx="4" presStyleCnt="5"/>
      <dgm:spPr/>
    </dgm:pt>
  </dgm:ptLst>
  <dgm:cxnLst>
    <dgm:cxn modelId="{3427AE00-D434-0847-956E-F4116033E301}" type="presOf" srcId="{B044C7F6-F54B-4AF6-8E4B-3DF46B5E9D79}" destId="{9B9E81C9-C535-714B-87E5-DB45F4BEF929}" srcOrd="0" destOrd="0" presId="urn:microsoft.com/office/officeart/2005/8/layout/cycle6"/>
    <dgm:cxn modelId="{F64A8708-8260-42B3-BD08-DEEB04DB98AE}" srcId="{F90895E5-09C7-4FEA-9B5F-A39199166AA0}" destId="{AAF422EF-1F35-4C37-80AF-F24A42EB1686}" srcOrd="4" destOrd="0" parTransId="{20A2304A-6516-46CF-A643-CF41CA92A4EB}" sibTransId="{0105AFD1-A819-49AF-9945-64E22E9E1769}"/>
    <dgm:cxn modelId="{2D6A4A1C-D29B-47B7-B6EF-C3AF0F40E0C8}" srcId="{F90895E5-09C7-4FEA-9B5F-A39199166AA0}" destId="{3F1ECB03-C65D-45EE-8F17-CC371D9700E0}" srcOrd="1" destOrd="0" parTransId="{CB47212B-F477-4924-9F04-26E5AC322B69}" sibTransId="{084E0DC8-65BF-4F9D-BD41-07463C057134}"/>
    <dgm:cxn modelId="{0820295B-9D7F-DB41-BB70-9291CC7ACB21}" type="presOf" srcId="{084E0DC8-65BF-4F9D-BD41-07463C057134}" destId="{49B1CFE9-1738-DE4C-A8CB-1DC3B9E234A2}" srcOrd="0" destOrd="0" presId="urn:microsoft.com/office/officeart/2005/8/layout/cycle6"/>
    <dgm:cxn modelId="{BF80135C-BD61-4241-AA11-B4EE227CD626}" type="presOf" srcId="{AAF422EF-1F35-4C37-80AF-F24A42EB1686}" destId="{B4EDDC8C-44BC-2E47-965C-4B03B58971A6}" srcOrd="0" destOrd="0" presId="urn:microsoft.com/office/officeart/2005/8/layout/cycle6"/>
    <dgm:cxn modelId="{EE02A04B-F88E-0541-90AE-61128FDFC50C}" type="presOf" srcId="{C81831B9-2A29-4F8A-9D3F-03AB32FF0EE2}" destId="{062F910F-EA66-F646-9E77-697919B29447}" srcOrd="0" destOrd="0" presId="urn:microsoft.com/office/officeart/2005/8/layout/cycle6"/>
    <dgm:cxn modelId="{B6E73871-73A9-9D46-AD3A-6CD17190A157}" type="presOf" srcId="{312669AF-DA9F-4401-8D6E-23B6790CBFD8}" destId="{7B2CCA31-4E01-9447-8F84-1AEADB533E7C}" srcOrd="0" destOrd="0" presId="urn:microsoft.com/office/officeart/2005/8/layout/cycle6"/>
    <dgm:cxn modelId="{D989668C-51D2-E44A-9858-60E5EE5400B5}" type="presOf" srcId="{F90895E5-09C7-4FEA-9B5F-A39199166AA0}" destId="{3C157DA3-6A6B-4D4C-8F08-9A3555237AF0}" srcOrd="0" destOrd="0" presId="urn:microsoft.com/office/officeart/2005/8/layout/cycle6"/>
    <dgm:cxn modelId="{B158BB8D-C017-5342-8981-5EE080945B35}" type="presOf" srcId="{B7199698-ABEC-4E47-9FF6-005964A00358}" destId="{CDB652E6-4B14-C042-8563-44B8D2F832F1}" srcOrd="0" destOrd="0" presId="urn:microsoft.com/office/officeart/2005/8/layout/cycle6"/>
    <dgm:cxn modelId="{E1E74190-F82D-FD4B-B74A-BCD4BD7F0FF3}" type="presOf" srcId="{0105AFD1-A819-49AF-9945-64E22E9E1769}" destId="{6E811BCE-5C1A-BF43-976F-D2C27B909937}" srcOrd="0" destOrd="0" presId="urn:microsoft.com/office/officeart/2005/8/layout/cycle6"/>
    <dgm:cxn modelId="{11036A91-D0FB-4B66-9A62-0FE09ED11D6B}" srcId="{F90895E5-09C7-4FEA-9B5F-A39199166AA0}" destId="{C81831B9-2A29-4F8A-9D3F-03AB32FF0EE2}" srcOrd="3" destOrd="0" parTransId="{575EF5A5-98A8-46CC-9583-23990C4ED8D2}" sibTransId="{ACDBCE80-6C7B-46B0-965F-F5696925219E}"/>
    <dgm:cxn modelId="{EFF368A7-5F4D-474A-AD5A-42D448B030FB}" type="presOf" srcId="{57E5CFCC-E9D5-49AF-B4E3-F8C7B15FEDB0}" destId="{D2B75A6F-9A2A-994D-A93F-DDB1FFB921BF}" srcOrd="0" destOrd="0" presId="urn:microsoft.com/office/officeart/2005/8/layout/cycle6"/>
    <dgm:cxn modelId="{D3BFF8B0-3FBB-43B5-876E-42AA78126821}" srcId="{F90895E5-09C7-4FEA-9B5F-A39199166AA0}" destId="{B7199698-ABEC-4E47-9FF6-005964A00358}" srcOrd="0" destOrd="0" parTransId="{7EE3619D-F44F-4808-BFBE-3AE4AB94DC28}" sibTransId="{B044C7F6-F54B-4AF6-8E4B-3DF46B5E9D79}"/>
    <dgm:cxn modelId="{9DE851C2-E396-C74B-AD7B-36B2087A9E3E}" type="presOf" srcId="{ACDBCE80-6C7B-46B0-965F-F5696925219E}" destId="{791012EC-39B4-FE47-803C-662616E8F645}" srcOrd="0" destOrd="0" presId="urn:microsoft.com/office/officeart/2005/8/layout/cycle6"/>
    <dgm:cxn modelId="{7D7CC0DE-55A6-474C-840E-34D23169A1BA}" type="presOf" srcId="{3F1ECB03-C65D-45EE-8F17-CC371D9700E0}" destId="{E6F1BB01-1390-F845-90BE-54402B2B8E21}" srcOrd="0" destOrd="0" presId="urn:microsoft.com/office/officeart/2005/8/layout/cycle6"/>
    <dgm:cxn modelId="{3D1154EB-0961-46A6-8318-4407BC632A2A}" srcId="{F90895E5-09C7-4FEA-9B5F-A39199166AA0}" destId="{312669AF-DA9F-4401-8D6E-23B6790CBFD8}" srcOrd="2" destOrd="0" parTransId="{98F2B77D-4D4B-4647-9D51-226863EFDF0F}" sibTransId="{57E5CFCC-E9D5-49AF-B4E3-F8C7B15FEDB0}"/>
    <dgm:cxn modelId="{F59915E9-82DD-0043-9BCC-BAA99F5E3BC0}" type="presParOf" srcId="{3C157DA3-6A6B-4D4C-8F08-9A3555237AF0}" destId="{CDB652E6-4B14-C042-8563-44B8D2F832F1}" srcOrd="0" destOrd="0" presId="urn:microsoft.com/office/officeart/2005/8/layout/cycle6"/>
    <dgm:cxn modelId="{4E0D69B7-9939-F947-A4E0-49876BF94321}" type="presParOf" srcId="{3C157DA3-6A6B-4D4C-8F08-9A3555237AF0}" destId="{6FE96752-BCCE-0242-A4CA-5224F0460FF6}" srcOrd="1" destOrd="0" presId="urn:microsoft.com/office/officeart/2005/8/layout/cycle6"/>
    <dgm:cxn modelId="{8090FB01-9CA7-6747-B19D-D327FB4DA79A}" type="presParOf" srcId="{3C157DA3-6A6B-4D4C-8F08-9A3555237AF0}" destId="{9B9E81C9-C535-714B-87E5-DB45F4BEF929}" srcOrd="2" destOrd="0" presId="urn:microsoft.com/office/officeart/2005/8/layout/cycle6"/>
    <dgm:cxn modelId="{4C737325-B724-644A-859E-45B9A74E8CA8}" type="presParOf" srcId="{3C157DA3-6A6B-4D4C-8F08-9A3555237AF0}" destId="{E6F1BB01-1390-F845-90BE-54402B2B8E21}" srcOrd="3" destOrd="0" presId="urn:microsoft.com/office/officeart/2005/8/layout/cycle6"/>
    <dgm:cxn modelId="{D4E1E280-27CA-A14F-AB90-A1553A565FFF}" type="presParOf" srcId="{3C157DA3-6A6B-4D4C-8F08-9A3555237AF0}" destId="{CA900C69-34D9-CE40-A419-F2788388A168}" srcOrd="4" destOrd="0" presId="urn:microsoft.com/office/officeart/2005/8/layout/cycle6"/>
    <dgm:cxn modelId="{35BBB91D-7E8D-FD44-AA5F-AEFFCB4C27CE}" type="presParOf" srcId="{3C157DA3-6A6B-4D4C-8F08-9A3555237AF0}" destId="{49B1CFE9-1738-DE4C-A8CB-1DC3B9E234A2}" srcOrd="5" destOrd="0" presId="urn:microsoft.com/office/officeart/2005/8/layout/cycle6"/>
    <dgm:cxn modelId="{954E66C7-E23B-0B46-B104-DF30CFC7CB27}" type="presParOf" srcId="{3C157DA3-6A6B-4D4C-8F08-9A3555237AF0}" destId="{7B2CCA31-4E01-9447-8F84-1AEADB533E7C}" srcOrd="6" destOrd="0" presId="urn:microsoft.com/office/officeart/2005/8/layout/cycle6"/>
    <dgm:cxn modelId="{C04B8739-137F-C744-B08A-D1318F39E550}" type="presParOf" srcId="{3C157DA3-6A6B-4D4C-8F08-9A3555237AF0}" destId="{8F2D588B-2BE5-E142-8420-B1224633052B}" srcOrd="7" destOrd="0" presId="urn:microsoft.com/office/officeart/2005/8/layout/cycle6"/>
    <dgm:cxn modelId="{DDD28F6A-E6B8-DA47-8EF4-7CD03DDEBDC5}" type="presParOf" srcId="{3C157DA3-6A6B-4D4C-8F08-9A3555237AF0}" destId="{D2B75A6F-9A2A-994D-A93F-DDB1FFB921BF}" srcOrd="8" destOrd="0" presId="urn:microsoft.com/office/officeart/2005/8/layout/cycle6"/>
    <dgm:cxn modelId="{78B1D5BD-0BCC-4948-BB8C-193CF6BE3E0A}" type="presParOf" srcId="{3C157DA3-6A6B-4D4C-8F08-9A3555237AF0}" destId="{062F910F-EA66-F646-9E77-697919B29447}" srcOrd="9" destOrd="0" presId="urn:microsoft.com/office/officeart/2005/8/layout/cycle6"/>
    <dgm:cxn modelId="{CBD94789-C49C-764E-BBA2-1909BE683AD4}" type="presParOf" srcId="{3C157DA3-6A6B-4D4C-8F08-9A3555237AF0}" destId="{96D8F48A-BBCE-C643-AF61-8CC529E93775}" srcOrd="10" destOrd="0" presId="urn:microsoft.com/office/officeart/2005/8/layout/cycle6"/>
    <dgm:cxn modelId="{B8843ECF-5315-AF4C-B088-265656DE6D68}" type="presParOf" srcId="{3C157DA3-6A6B-4D4C-8F08-9A3555237AF0}" destId="{791012EC-39B4-FE47-803C-662616E8F645}" srcOrd="11" destOrd="0" presId="urn:microsoft.com/office/officeart/2005/8/layout/cycle6"/>
    <dgm:cxn modelId="{E0522EDE-5F66-E846-AAA8-24010791C3F9}" type="presParOf" srcId="{3C157DA3-6A6B-4D4C-8F08-9A3555237AF0}" destId="{B4EDDC8C-44BC-2E47-965C-4B03B58971A6}" srcOrd="12" destOrd="0" presId="urn:microsoft.com/office/officeart/2005/8/layout/cycle6"/>
    <dgm:cxn modelId="{88BCA9FB-ADB0-9948-85AF-96ED5995B419}" type="presParOf" srcId="{3C157DA3-6A6B-4D4C-8F08-9A3555237AF0}" destId="{C543E69B-A4EE-E748-A4A4-710A92B2BCB1}" srcOrd="13" destOrd="0" presId="urn:microsoft.com/office/officeart/2005/8/layout/cycle6"/>
    <dgm:cxn modelId="{F27323C1-46CB-D64C-A523-18196B1E5085}" type="presParOf" srcId="{3C157DA3-6A6B-4D4C-8F08-9A3555237AF0}" destId="{6E811BCE-5C1A-BF43-976F-D2C27B909937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F3E8011-3813-4A03-B75F-E5739591D1CD}" type="doc">
      <dgm:prSet loTypeId="urn:microsoft.com/office/officeart/2008/layout/RadialCluster" loCatId="relationship" qsTypeId="urn:microsoft.com/office/officeart/2005/8/quickstyle/simple1" qsCatId="simple" csTypeId="urn:microsoft.com/office/officeart/2005/8/colors/colorful2" csCatId="colorful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</dgm:pt>
    <dgm:pt modelId="{563E9D14-6AF6-4E03-A97C-E51B5253F7FE}">
      <dgm:prSet phldrT="[Text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AE848FBC-3415-46A0-A912-2927873054E8}" type="parTrans" cxnId="{4145E5C9-0E50-47FB-A6EB-B4C2F96DE808}">
      <dgm:prSet/>
      <dgm:spPr/>
      <dgm:t>
        <a:bodyPr/>
        <a:lstStyle/>
        <a:p>
          <a:endParaRPr lang="en-US"/>
        </a:p>
      </dgm:t>
    </dgm:pt>
    <dgm:pt modelId="{92AF1AEC-2DB7-4429-9591-9549B53C17D2}" type="sibTrans" cxnId="{4145E5C9-0E50-47FB-A6EB-B4C2F96DE808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en-US"/>
        </a:p>
      </dgm:t>
    </dgm:pt>
    <dgm:pt modelId="{1382B82F-7F2E-4EEE-BDAD-651206E599FF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>
          <a:sp3d>
            <a:bevelB w="38100" h="38100"/>
          </a:sp3d>
        </a:bodyPr>
        <a:lstStyle/>
        <a:p>
          <a:r>
            <a:rPr lang="en-US" sz="3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The most important components of developing research skills are: </a:t>
          </a:r>
        </a:p>
      </dgm:t>
    </dgm:pt>
    <dgm:pt modelId="{0E4FD37B-92C7-4817-B373-ABB5E27762A9}" type="parTrans" cxnId="{D07946AA-88DA-4DA5-A03C-CDD0B8483BFE}">
      <dgm:prSet/>
      <dgm:spPr/>
      <dgm:t>
        <a:bodyPr/>
        <a:lstStyle/>
        <a:p>
          <a:endParaRPr lang="en-US"/>
        </a:p>
      </dgm:t>
    </dgm:pt>
    <dgm:pt modelId="{87DE251F-5A84-48AB-BB90-D39C9CD83858}" type="sibTrans" cxnId="{D07946AA-88DA-4DA5-A03C-CDD0B8483BFE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en-US"/>
        </a:p>
      </dgm:t>
    </dgm:pt>
    <dgm:pt modelId="{EE9C7640-B020-49FF-8B53-908C680DDC18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85562585-640E-44A3-80C7-5525863F112E}" type="sibTrans" cxnId="{BD0E2329-8E9B-41B1-BD4C-BEC4B1C0BAFA}">
      <dgm:prSet/>
      <dgm:spPr/>
      <dgm:t>
        <a:bodyPr/>
        <a:lstStyle/>
        <a:p>
          <a:endParaRPr lang="en-US"/>
        </a:p>
      </dgm:t>
    </dgm:pt>
    <dgm:pt modelId="{B2D0E5E8-500A-4AAB-BC18-55B7990EBF1F}" type="parTrans" cxnId="{BD0E2329-8E9B-41B1-BD4C-BEC4B1C0BAFA}">
      <dgm:prSet/>
      <dgm:spPr/>
      <dgm:t>
        <a:bodyPr/>
        <a:lstStyle/>
        <a:p>
          <a:endParaRPr lang="en-US"/>
        </a:p>
      </dgm:t>
    </dgm:pt>
    <dgm:pt modelId="{FF8D9C55-BFF2-2B47-AECF-C3F442CFAEA7}">
      <dgm:prSet phldrT="[Text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Being an intelligent consumer of research</a:t>
          </a:r>
          <a:endParaRPr lang="en-US" sz="2800" dirty="0"/>
        </a:p>
      </dgm:t>
    </dgm:pt>
    <dgm:pt modelId="{95D02D0B-9743-3948-8051-C9112410400A}" type="parTrans" cxnId="{D4150CDE-EB4E-1645-A5F5-79FA273D1882}">
      <dgm:prSet/>
      <dgm:spPr/>
      <dgm:t>
        <a:bodyPr/>
        <a:lstStyle/>
        <a:p>
          <a:endParaRPr lang="en-US"/>
        </a:p>
      </dgm:t>
    </dgm:pt>
    <dgm:pt modelId="{0C434D7B-A346-414E-822E-30D89CAD417A}" type="sibTrans" cxnId="{D4150CDE-EB4E-1645-A5F5-79FA273D1882}">
      <dgm:prSet/>
      <dgm:spPr/>
      <dgm:t>
        <a:bodyPr/>
        <a:lstStyle/>
        <a:p>
          <a:endParaRPr lang="en-US"/>
        </a:p>
      </dgm:t>
    </dgm:pt>
    <dgm:pt modelId="{270449E8-F4BC-D84D-BD52-B8F8D3A3F8A6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Having a basic understanding of statistics</a:t>
          </a:r>
          <a:endParaRPr lang="en-US" dirty="0"/>
        </a:p>
      </dgm:t>
    </dgm:pt>
    <dgm:pt modelId="{23695015-329F-E145-BF76-C57E6648FF75}" type="parTrans" cxnId="{EC62E3B6-BE17-AF40-8875-6E34A11849FC}">
      <dgm:prSet/>
      <dgm:spPr/>
      <dgm:t>
        <a:bodyPr/>
        <a:lstStyle/>
        <a:p>
          <a:endParaRPr lang="en-US"/>
        </a:p>
      </dgm:t>
    </dgm:pt>
    <dgm:pt modelId="{9A607323-B1AA-1B44-96F6-740EC0AC300E}" type="sibTrans" cxnId="{EC62E3B6-BE17-AF40-8875-6E34A11849FC}">
      <dgm:prSet/>
      <dgm:spPr/>
      <dgm:t>
        <a:bodyPr/>
        <a:lstStyle/>
        <a:p>
          <a:endParaRPr lang="en-US"/>
        </a:p>
      </dgm:t>
    </dgm:pt>
    <dgm:pt modelId="{48466413-5739-724C-A68A-6D595D4BE74D}" type="pres">
      <dgm:prSet presAssocID="{5F3E8011-3813-4A03-B75F-E5739591D1C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BB04892F-91D7-4444-A4A2-143FC8C6506C}" type="pres">
      <dgm:prSet presAssocID="{1382B82F-7F2E-4EEE-BDAD-651206E599FF}" presName="singleCycle" presStyleCnt="0"/>
      <dgm:spPr/>
    </dgm:pt>
    <dgm:pt modelId="{E14A0A33-9AD7-404F-B41B-7DCC9FF9A6D0}" type="pres">
      <dgm:prSet presAssocID="{1382B82F-7F2E-4EEE-BDAD-651206E599FF}" presName="singleCenter" presStyleLbl="node1" presStyleIdx="0" presStyleCnt="3" custScaleX="280761" custScaleY="165057" custLinFactNeighborX="2132" custLinFactNeighborY="-31650">
        <dgm:presLayoutVars>
          <dgm:chMax val="7"/>
          <dgm:chPref val="7"/>
        </dgm:presLayoutVars>
      </dgm:prSet>
      <dgm:spPr/>
    </dgm:pt>
    <dgm:pt modelId="{A5B2D113-65BF-884A-8652-A71288BB5B3E}" type="pres">
      <dgm:prSet presAssocID="{95D02D0B-9743-3948-8051-C9112410400A}" presName="Name56" presStyleLbl="parChTrans1D2" presStyleIdx="0" presStyleCnt="2"/>
      <dgm:spPr/>
    </dgm:pt>
    <dgm:pt modelId="{988244B4-496B-B940-95C9-BD1EE6F542E5}" type="pres">
      <dgm:prSet presAssocID="{FF8D9C55-BFF2-2B47-AECF-C3F442CFAEA7}" presName="text0" presStyleLbl="node1" presStyleIdx="1" presStyleCnt="3" custScaleX="300200" custScaleY="241033" custRadScaleRad="167437" custRadScaleInc="125161">
        <dgm:presLayoutVars>
          <dgm:bulletEnabled val="1"/>
        </dgm:presLayoutVars>
      </dgm:prSet>
      <dgm:spPr/>
    </dgm:pt>
    <dgm:pt modelId="{C74F579E-3274-6E4C-963E-D57A4F006502}" type="pres">
      <dgm:prSet presAssocID="{23695015-329F-E145-BF76-C57E6648FF75}" presName="Name56" presStyleLbl="parChTrans1D2" presStyleIdx="1" presStyleCnt="2"/>
      <dgm:spPr/>
    </dgm:pt>
    <dgm:pt modelId="{65E46AC4-92FA-4148-BBB3-5C592B8F98C5}" type="pres">
      <dgm:prSet presAssocID="{270449E8-F4BC-D84D-BD52-B8F8D3A3F8A6}" presName="text0" presStyleLbl="node1" presStyleIdx="2" presStyleCnt="3" custScaleX="297316" custScaleY="240491" custLinFactNeighborX="2132" custLinFactNeighborY="-31650" custRadScaleRad="152835" custRadScaleInc="72520">
        <dgm:presLayoutVars>
          <dgm:bulletEnabled val="1"/>
        </dgm:presLayoutVars>
      </dgm:prSet>
      <dgm:spPr/>
    </dgm:pt>
  </dgm:ptLst>
  <dgm:cxnLst>
    <dgm:cxn modelId="{D33AA005-CDBA-6340-9417-620332CC913A}" type="presOf" srcId="{1382B82F-7F2E-4EEE-BDAD-651206E599FF}" destId="{E14A0A33-9AD7-404F-B41B-7DCC9FF9A6D0}" srcOrd="0" destOrd="0" presId="urn:microsoft.com/office/officeart/2008/layout/RadialCluster"/>
    <dgm:cxn modelId="{8EAA5D12-84B5-784F-B4F0-BAC019B65C2D}" type="presOf" srcId="{5F3E8011-3813-4A03-B75F-E5739591D1CD}" destId="{48466413-5739-724C-A68A-6D595D4BE74D}" srcOrd="0" destOrd="0" presId="urn:microsoft.com/office/officeart/2008/layout/RadialCluster"/>
    <dgm:cxn modelId="{BD0E2329-8E9B-41B1-BD4C-BEC4B1C0BAFA}" srcId="{5F3E8011-3813-4A03-B75F-E5739591D1CD}" destId="{EE9C7640-B020-49FF-8B53-908C680DDC18}" srcOrd="1" destOrd="0" parTransId="{B2D0E5E8-500A-4AAB-BC18-55B7990EBF1F}" sibTransId="{85562585-640E-44A3-80C7-5525863F112E}"/>
    <dgm:cxn modelId="{437B0847-802D-7743-8B8C-D06C8F550813}" type="presOf" srcId="{23695015-329F-E145-BF76-C57E6648FF75}" destId="{C74F579E-3274-6E4C-963E-D57A4F006502}" srcOrd="0" destOrd="0" presId="urn:microsoft.com/office/officeart/2008/layout/RadialCluster"/>
    <dgm:cxn modelId="{4618DD55-4729-2B42-91FF-D20C1C5DB6F3}" type="presOf" srcId="{95D02D0B-9743-3948-8051-C9112410400A}" destId="{A5B2D113-65BF-884A-8652-A71288BB5B3E}" srcOrd="0" destOrd="0" presId="urn:microsoft.com/office/officeart/2008/layout/RadialCluster"/>
    <dgm:cxn modelId="{D07946AA-88DA-4DA5-A03C-CDD0B8483BFE}" srcId="{5F3E8011-3813-4A03-B75F-E5739591D1CD}" destId="{1382B82F-7F2E-4EEE-BDAD-651206E599FF}" srcOrd="0" destOrd="0" parTransId="{0E4FD37B-92C7-4817-B373-ABB5E27762A9}" sibTransId="{87DE251F-5A84-48AB-BB90-D39C9CD83858}"/>
    <dgm:cxn modelId="{EC62E3B6-BE17-AF40-8875-6E34A11849FC}" srcId="{1382B82F-7F2E-4EEE-BDAD-651206E599FF}" destId="{270449E8-F4BC-D84D-BD52-B8F8D3A3F8A6}" srcOrd="1" destOrd="0" parTransId="{23695015-329F-E145-BF76-C57E6648FF75}" sibTransId="{9A607323-B1AA-1B44-96F6-740EC0AC300E}"/>
    <dgm:cxn modelId="{9E4B0DC5-046A-E141-B5AC-E16278D4D628}" type="presOf" srcId="{FF8D9C55-BFF2-2B47-AECF-C3F442CFAEA7}" destId="{988244B4-496B-B940-95C9-BD1EE6F542E5}" srcOrd="0" destOrd="0" presId="urn:microsoft.com/office/officeart/2008/layout/RadialCluster"/>
    <dgm:cxn modelId="{4145E5C9-0E50-47FB-A6EB-B4C2F96DE808}" srcId="{5F3E8011-3813-4A03-B75F-E5739591D1CD}" destId="{563E9D14-6AF6-4E03-A97C-E51B5253F7FE}" srcOrd="2" destOrd="0" parTransId="{AE848FBC-3415-46A0-A912-2927873054E8}" sibTransId="{92AF1AEC-2DB7-4429-9591-9549B53C17D2}"/>
    <dgm:cxn modelId="{D4150CDE-EB4E-1645-A5F5-79FA273D1882}" srcId="{1382B82F-7F2E-4EEE-BDAD-651206E599FF}" destId="{FF8D9C55-BFF2-2B47-AECF-C3F442CFAEA7}" srcOrd="0" destOrd="0" parTransId="{95D02D0B-9743-3948-8051-C9112410400A}" sibTransId="{0C434D7B-A346-414E-822E-30D89CAD417A}"/>
    <dgm:cxn modelId="{70317EE0-789E-4E4B-BE61-81D8C18DE59D}" type="presOf" srcId="{270449E8-F4BC-D84D-BD52-B8F8D3A3F8A6}" destId="{65E46AC4-92FA-4148-BBB3-5C592B8F98C5}" srcOrd="0" destOrd="0" presId="urn:microsoft.com/office/officeart/2008/layout/RadialCluster"/>
    <dgm:cxn modelId="{FD764F52-6E82-9842-BFBF-6D643E251098}" type="presParOf" srcId="{48466413-5739-724C-A68A-6D595D4BE74D}" destId="{BB04892F-91D7-4444-A4A2-143FC8C6506C}" srcOrd="0" destOrd="0" presId="urn:microsoft.com/office/officeart/2008/layout/RadialCluster"/>
    <dgm:cxn modelId="{60686A70-B548-E547-9BFE-CBFA3442ED31}" type="presParOf" srcId="{BB04892F-91D7-4444-A4A2-143FC8C6506C}" destId="{E14A0A33-9AD7-404F-B41B-7DCC9FF9A6D0}" srcOrd="0" destOrd="0" presId="urn:microsoft.com/office/officeart/2008/layout/RadialCluster"/>
    <dgm:cxn modelId="{11F466E0-ADFF-6D48-9EFD-C4708E93385D}" type="presParOf" srcId="{BB04892F-91D7-4444-A4A2-143FC8C6506C}" destId="{A5B2D113-65BF-884A-8652-A71288BB5B3E}" srcOrd="1" destOrd="0" presId="urn:microsoft.com/office/officeart/2008/layout/RadialCluster"/>
    <dgm:cxn modelId="{AE23668A-5D51-A649-8411-F5371303FA0F}" type="presParOf" srcId="{BB04892F-91D7-4444-A4A2-143FC8C6506C}" destId="{988244B4-496B-B940-95C9-BD1EE6F542E5}" srcOrd="2" destOrd="0" presId="urn:microsoft.com/office/officeart/2008/layout/RadialCluster"/>
    <dgm:cxn modelId="{83C1E29F-D943-3848-98F6-1491D7B15041}" type="presParOf" srcId="{BB04892F-91D7-4444-A4A2-143FC8C6506C}" destId="{C74F579E-3274-6E4C-963E-D57A4F006502}" srcOrd="3" destOrd="0" presId="urn:microsoft.com/office/officeart/2008/layout/RadialCluster"/>
    <dgm:cxn modelId="{D460DE4F-BD97-BF4A-9746-8A48887B4270}" type="presParOf" srcId="{BB04892F-91D7-4444-A4A2-143FC8C6506C}" destId="{65E46AC4-92FA-4148-BBB3-5C592B8F98C5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6BB1178-590B-CE46-B80E-89B7F40FD46D}" type="doc">
      <dgm:prSet loTypeId="urn:microsoft.com/office/officeart/2009/3/layout/FramedTextPicture" loCatId="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03C4A30-9D7F-2A4A-A219-4A0FE161417F}">
      <dgm:prSet/>
      <dgm:spPr/>
      <dgm:t>
        <a:bodyPr/>
        <a:lstStyle/>
        <a:p>
          <a:r>
            <a:rPr lang="en-US" b="1" dirty="0"/>
            <a:t>For emerging researchers, seeking research experience with a veteran researcher can be helpful. </a:t>
          </a:r>
        </a:p>
      </dgm:t>
    </dgm:pt>
    <dgm:pt modelId="{996A3B99-B6B7-AD41-9131-DA753CC205FC}" type="parTrans" cxnId="{CF1DEB18-454B-F347-B75C-51E9921333E8}">
      <dgm:prSet/>
      <dgm:spPr/>
      <dgm:t>
        <a:bodyPr/>
        <a:lstStyle/>
        <a:p>
          <a:endParaRPr lang="en-US"/>
        </a:p>
      </dgm:t>
    </dgm:pt>
    <dgm:pt modelId="{3D851923-6D81-C847-B2CF-93030B0FEE1D}" type="sibTrans" cxnId="{CF1DEB18-454B-F347-B75C-51E9921333E8}">
      <dgm:prSet/>
      <dgm:spPr/>
      <dgm:t>
        <a:bodyPr/>
        <a:lstStyle/>
        <a:p>
          <a:endParaRPr lang="en-US"/>
        </a:p>
      </dgm:t>
    </dgm:pt>
    <dgm:pt modelId="{304B3CE0-8A1C-0049-80C0-D3563EF2F744}" type="pres">
      <dgm:prSet presAssocID="{C6BB1178-590B-CE46-B80E-89B7F40FD46D}" presName="Name0" presStyleCnt="0">
        <dgm:presLayoutVars>
          <dgm:chMax/>
          <dgm:chPref/>
          <dgm:dir/>
        </dgm:presLayoutVars>
      </dgm:prSet>
      <dgm:spPr/>
    </dgm:pt>
    <dgm:pt modelId="{71FFF0F1-F522-2F4D-8CAB-3589D501B9E1}" type="pres">
      <dgm:prSet presAssocID="{703C4A30-9D7F-2A4A-A219-4A0FE161417F}" presName="composite" presStyleCnt="0">
        <dgm:presLayoutVars>
          <dgm:chMax/>
          <dgm:chPref/>
        </dgm:presLayoutVars>
      </dgm:prSet>
      <dgm:spPr/>
    </dgm:pt>
    <dgm:pt modelId="{07B5C7C7-8842-A04F-84E6-9FAC1161892B}" type="pres">
      <dgm:prSet presAssocID="{703C4A30-9D7F-2A4A-A219-4A0FE161417F}" presName="Image" presStyleLbl="bgImgPlace1" presStyleIdx="0" presStyleCnt="1" custScaleX="162463" custScaleY="15495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077FFFD1-9C78-6742-818D-053995411D64}" type="pres">
      <dgm:prSet presAssocID="{703C4A30-9D7F-2A4A-A219-4A0FE161417F}" presName="ParentText" presStyleLbl="revTx" presStyleIdx="0" presStyleCnt="1" custLinFactNeighborX="1437" custLinFactNeighborY="1143">
        <dgm:presLayoutVars>
          <dgm:chMax val="0"/>
          <dgm:chPref val="0"/>
          <dgm:bulletEnabled val="1"/>
        </dgm:presLayoutVars>
      </dgm:prSet>
      <dgm:spPr/>
    </dgm:pt>
    <dgm:pt modelId="{3EFF1EB4-7BE3-C946-A361-F966931C5F5B}" type="pres">
      <dgm:prSet presAssocID="{703C4A30-9D7F-2A4A-A219-4A0FE161417F}" presName="tlFrame" presStyleLbl="node1" presStyleIdx="0" presStyleCnt="4"/>
      <dgm:spPr/>
    </dgm:pt>
    <dgm:pt modelId="{65893E2D-EEBD-8241-B724-4659B5AF6915}" type="pres">
      <dgm:prSet presAssocID="{703C4A30-9D7F-2A4A-A219-4A0FE161417F}" presName="trFrame" presStyleLbl="node1" presStyleIdx="1" presStyleCnt="4"/>
      <dgm:spPr/>
    </dgm:pt>
    <dgm:pt modelId="{F9A32D60-4354-CC44-AE6D-A0E08E43A08F}" type="pres">
      <dgm:prSet presAssocID="{703C4A30-9D7F-2A4A-A219-4A0FE161417F}" presName="blFrame" presStyleLbl="node1" presStyleIdx="2" presStyleCnt="4"/>
      <dgm:spPr/>
    </dgm:pt>
    <dgm:pt modelId="{92CBAB97-3FEA-B144-B0BA-A192AE1E1160}" type="pres">
      <dgm:prSet presAssocID="{703C4A30-9D7F-2A4A-A219-4A0FE161417F}" presName="brFrame" presStyleLbl="node1" presStyleIdx="3" presStyleCnt="4"/>
      <dgm:spPr/>
    </dgm:pt>
  </dgm:ptLst>
  <dgm:cxnLst>
    <dgm:cxn modelId="{CF1DEB18-454B-F347-B75C-51E9921333E8}" srcId="{C6BB1178-590B-CE46-B80E-89B7F40FD46D}" destId="{703C4A30-9D7F-2A4A-A219-4A0FE161417F}" srcOrd="0" destOrd="0" parTransId="{996A3B99-B6B7-AD41-9131-DA753CC205FC}" sibTransId="{3D851923-6D81-C847-B2CF-93030B0FEE1D}"/>
    <dgm:cxn modelId="{5B50D21C-0D9E-B74A-BE5D-33F7BDA8B256}" type="presOf" srcId="{703C4A30-9D7F-2A4A-A219-4A0FE161417F}" destId="{077FFFD1-9C78-6742-818D-053995411D64}" srcOrd="0" destOrd="0" presId="urn:microsoft.com/office/officeart/2009/3/layout/FramedTextPicture"/>
    <dgm:cxn modelId="{F4264840-B818-8D41-A504-D8CDD6A8D2C4}" type="presOf" srcId="{C6BB1178-590B-CE46-B80E-89B7F40FD46D}" destId="{304B3CE0-8A1C-0049-80C0-D3563EF2F744}" srcOrd="0" destOrd="0" presId="urn:microsoft.com/office/officeart/2009/3/layout/FramedTextPicture"/>
    <dgm:cxn modelId="{32E8BAE9-1955-7147-B29C-47FDDC349C28}" type="presParOf" srcId="{304B3CE0-8A1C-0049-80C0-D3563EF2F744}" destId="{71FFF0F1-F522-2F4D-8CAB-3589D501B9E1}" srcOrd="0" destOrd="0" presId="urn:microsoft.com/office/officeart/2009/3/layout/FramedTextPicture"/>
    <dgm:cxn modelId="{07630EF4-79B5-3246-808C-839E43B5B168}" type="presParOf" srcId="{71FFF0F1-F522-2F4D-8CAB-3589D501B9E1}" destId="{07B5C7C7-8842-A04F-84E6-9FAC1161892B}" srcOrd="0" destOrd="0" presId="urn:microsoft.com/office/officeart/2009/3/layout/FramedTextPicture"/>
    <dgm:cxn modelId="{31719849-43ED-3B4C-BD15-4E9D59D5D9B4}" type="presParOf" srcId="{71FFF0F1-F522-2F4D-8CAB-3589D501B9E1}" destId="{077FFFD1-9C78-6742-818D-053995411D64}" srcOrd="1" destOrd="0" presId="urn:microsoft.com/office/officeart/2009/3/layout/FramedTextPicture"/>
    <dgm:cxn modelId="{4F7B5E3B-6717-394F-998D-F5C9C35224DE}" type="presParOf" srcId="{71FFF0F1-F522-2F4D-8CAB-3589D501B9E1}" destId="{3EFF1EB4-7BE3-C946-A361-F966931C5F5B}" srcOrd="2" destOrd="0" presId="urn:microsoft.com/office/officeart/2009/3/layout/FramedTextPicture"/>
    <dgm:cxn modelId="{6A94703C-BF89-9C48-8C11-1CFA092D3922}" type="presParOf" srcId="{71FFF0F1-F522-2F4D-8CAB-3589D501B9E1}" destId="{65893E2D-EEBD-8241-B724-4659B5AF6915}" srcOrd="3" destOrd="0" presId="urn:microsoft.com/office/officeart/2009/3/layout/FramedTextPicture"/>
    <dgm:cxn modelId="{D7C4F620-8F35-6947-B786-7E6A2DCAB1EA}" type="presParOf" srcId="{71FFF0F1-F522-2F4D-8CAB-3589D501B9E1}" destId="{F9A32D60-4354-CC44-AE6D-A0E08E43A08F}" srcOrd="4" destOrd="0" presId="urn:microsoft.com/office/officeart/2009/3/layout/FramedTextPicture"/>
    <dgm:cxn modelId="{A7DC6A25-C9C8-3A44-94A8-506DCD1E30EF}" type="presParOf" srcId="{71FFF0F1-F522-2F4D-8CAB-3589D501B9E1}" destId="{92CBAB97-3FEA-B144-B0BA-A192AE1E1160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833417D-16BD-BE4B-9FED-8ACE71183F7C}" type="doc">
      <dgm:prSet loTypeId="urn:microsoft.com/office/officeart/2005/8/layout/list1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45CABA3-398C-2D48-8F62-1863663C94FB}">
      <dgm:prSet phldrT="[Text]"/>
      <dgm:spPr/>
      <dgm:t>
        <a:bodyPr/>
        <a:lstStyle/>
        <a:p>
          <a:r>
            <a:rPr lang="en-US" dirty="0"/>
            <a:t>Increases Productivity</a:t>
          </a:r>
        </a:p>
      </dgm:t>
    </dgm:pt>
    <dgm:pt modelId="{A7D34913-FAFA-7D4A-AD9C-AD6476B38CA3}" type="parTrans" cxnId="{4D3CA396-2BBA-B140-A50A-CE2C28316ED2}">
      <dgm:prSet/>
      <dgm:spPr/>
      <dgm:t>
        <a:bodyPr/>
        <a:lstStyle/>
        <a:p>
          <a:endParaRPr lang="en-US"/>
        </a:p>
      </dgm:t>
    </dgm:pt>
    <dgm:pt modelId="{0D95B605-3E10-7C41-B49F-331D3A3963B7}" type="sibTrans" cxnId="{4D3CA396-2BBA-B140-A50A-CE2C28316ED2}">
      <dgm:prSet/>
      <dgm:spPr/>
      <dgm:t>
        <a:bodyPr/>
        <a:lstStyle/>
        <a:p>
          <a:endParaRPr lang="en-US"/>
        </a:p>
      </dgm:t>
    </dgm:pt>
    <dgm:pt modelId="{10A85215-1DD1-DA42-A099-9ABF18E39CD8}">
      <dgm:prSet phldrT="[Text]"/>
      <dgm:spPr/>
      <dgm:t>
        <a:bodyPr/>
        <a:lstStyle/>
        <a:p>
          <a:r>
            <a:rPr lang="en-US" dirty="0"/>
            <a:t>Decreases Researcher Bias</a:t>
          </a:r>
        </a:p>
      </dgm:t>
    </dgm:pt>
    <dgm:pt modelId="{9DD660F5-F664-544A-BD58-56780575154F}" type="parTrans" cxnId="{43BC75C3-93AC-D54C-9273-C84A0C84D22F}">
      <dgm:prSet/>
      <dgm:spPr/>
      <dgm:t>
        <a:bodyPr/>
        <a:lstStyle/>
        <a:p>
          <a:endParaRPr lang="en-US"/>
        </a:p>
      </dgm:t>
    </dgm:pt>
    <dgm:pt modelId="{FA7BBFF9-32DD-CA4E-96DC-04859422B0A2}" type="sibTrans" cxnId="{43BC75C3-93AC-D54C-9273-C84A0C84D22F}">
      <dgm:prSet/>
      <dgm:spPr/>
      <dgm:t>
        <a:bodyPr/>
        <a:lstStyle/>
        <a:p>
          <a:endParaRPr lang="en-US"/>
        </a:p>
      </dgm:t>
    </dgm:pt>
    <dgm:pt modelId="{6E4977AC-E6E1-0C4A-AB7B-B6D4FF4B89FC}">
      <dgm:prSet phldrT="[Text]"/>
      <dgm:spPr/>
      <dgm:t>
        <a:bodyPr/>
        <a:lstStyle/>
        <a:p>
          <a:r>
            <a:rPr lang="en-US" dirty="0"/>
            <a:t>Benefits the Mentee</a:t>
          </a:r>
        </a:p>
      </dgm:t>
    </dgm:pt>
    <dgm:pt modelId="{1E785856-B5DD-E34E-B77E-DD2973D6B08D}" type="parTrans" cxnId="{A088D99B-8423-6841-96DB-FE7147641C1E}">
      <dgm:prSet/>
      <dgm:spPr/>
      <dgm:t>
        <a:bodyPr/>
        <a:lstStyle/>
        <a:p>
          <a:endParaRPr lang="en-US"/>
        </a:p>
      </dgm:t>
    </dgm:pt>
    <dgm:pt modelId="{6E8B6070-F49C-5142-8C95-7B5E06E04457}" type="sibTrans" cxnId="{A088D99B-8423-6841-96DB-FE7147641C1E}">
      <dgm:prSet/>
      <dgm:spPr/>
      <dgm:t>
        <a:bodyPr/>
        <a:lstStyle/>
        <a:p>
          <a:endParaRPr lang="en-US"/>
        </a:p>
      </dgm:t>
    </dgm:pt>
    <dgm:pt modelId="{DBEAEF5A-7DBA-2B4D-A00F-F190DFB164B6}" type="pres">
      <dgm:prSet presAssocID="{9833417D-16BD-BE4B-9FED-8ACE71183F7C}" presName="linear" presStyleCnt="0">
        <dgm:presLayoutVars>
          <dgm:dir/>
          <dgm:animLvl val="lvl"/>
          <dgm:resizeHandles val="exact"/>
        </dgm:presLayoutVars>
      </dgm:prSet>
      <dgm:spPr/>
    </dgm:pt>
    <dgm:pt modelId="{CC9D54C3-E5E8-2043-8E1C-338A09C2DF98}" type="pres">
      <dgm:prSet presAssocID="{245CABA3-398C-2D48-8F62-1863663C94FB}" presName="parentLin" presStyleCnt="0"/>
      <dgm:spPr/>
    </dgm:pt>
    <dgm:pt modelId="{FA725190-888D-6847-9423-CAE688C8315E}" type="pres">
      <dgm:prSet presAssocID="{245CABA3-398C-2D48-8F62-1863663C94FB}" presName="parentLeftMargin" presStyleLbl="node1" presStyleIdx="0" presStyleCnt="3"/>
      <dgm:spPr/>
    </dgm:pt>
    <dgm:pt modelId="{222544ED-E732-7B44-B8BE-A11DCDF1054E}" type="pres">
      <dgm:prSet presAssocID="{245CABA3-398C-2D48-8F62-1863663C94F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E9A1C49-59EB-BF44-9C95-18BD6D9395C9}" type="pres">
      <dgm:prSet presAssocID="{245CABA3-398C-2D48-8F62-1863663C94FB}" presName="negativeSpace" presStyleCnt="0"/>
      <dgm:spPr/>
    </dgm:pt>
    <dgm:pt modelId="{4A924B77-89FD-C84B-AC7E-517F2ADBA264}" type="pres">
      <dgm:prSet presAssocID="{245CABA3-398C-2D48-8F62-1863663C94FB}" presName="childText" presStyleLbl="conFgAcc1" presStyleIdx="0" presStyleCnt="3">
        <dgm:presLayoutVars>
          <dgm:bulletEnabled val="1"/>
        </dgm:presLayoutVars>
      </dgm:prSet>
      <dgm:spPr/>
    </dgm:pt>
    <dgm:pt modelId="{2004AFFF-099E-C547-B7E3-AC2AF4510C79}" type="pres">
      <dgm:prSet presAssocID="{0D95B605-3E10-7C41-B49F-331D3A3963B7}" presName="spaceBetweenRectangles" presStyleCnt="0"/>
      <dgm:spPr/>
    </dgm:pt>
    <dgm:pt modelId="{CA0634CD-0DF0-114F-9C55-3503792D285F}" type="pres">
      <dgm:prSet presAssocID="{10A85215-1DD1-DA42-A099-9ABF18E39CD8}" presName="parentLin" presStyleCnt="0"/>
      <dgm:spPr/>
    </dgm:pt>
    <dgm:pt modelId="{D5E79E3B-A04D-1F4F-97AE-73BDC8ED95A3}" type="pres">
      <dgm:prSet presAssocID="{10A85215-1DD1-DA42-A099-9ABF18E39CD8}" presName="parentLeftMargin" presStyleLbl="node1" presStyleIdx="0" presStyleCnt="3"/>
      <dgm:spPr/>
    </dgm:pt>
    <dgm:pt modelId="{2CA88B61-4A2C-8D48-A882-8771E7534846}" type="pres">
      <dgm:prSet presAssocID="{10A85215-1DD1-DA42-A099-9ABF18E39CD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93B7487-3992-4246-827D-DD03D759979E}" type="pres">
      <dgm:prSet presAssocID="{10A85215-1DD1-DA42-A099-9ABF18E39CD8}" presName="negativeSpace" presStyleCnt="0"/>
      <dgm:spPr/>
    </dgm:pt>
    <dgm:pt modelId="{93229764-8908-0241-8DB0-91EEAACDCA6D}" type="pres">
      <dgm:prSet presAssocID="{10A85215-1DD1-DA42-A099-9ABF18E39CD8}" presName="childText" presStyleLbl="conFgAcc1" presStyleIdx="1" presStyleCnt="3">
        <dgm:presLayoutVars>
          <dgm:bulletEnabled val="1"/>
        </dgm:presLayoutVars>
      </dgm:prSet>
      <dgm:spPr/>
    </dgm:pt>
    <dgm:pt modelId="{FB9A5499-89C2-6D43-8B51-41F26EFDA4F0}" type="pres">
      <dgm:prSet presAssocID="{FA7BBFF9-32DD-CA4E-96DC-04859422B0A2}" presName="spaceBetweenRectangles" presStyleCnt="0"/>
      <dgm:spPr/>
    </dgm:pt>
    <dgm:pt modelId="{63B15648-6A24-C946-B535-71E4E6C0BE69}" type="pres">
      <dgm:prSet presAssocID="{6E4977AC-E6E1-0C4A-AB7B-B6D4FF4B89FC}" presName="parentLin" presStyleCnt="0"/>
      <dgm:spPr/>
    </dgm:pt>
    <dgm:pt modelId="{7704846E-791A-BB48-A7AE-3385DB690289}" type="pres">
      <dgm:prSet presAssocID="{6E4977AC-E6E1-0C4A-AB7B-B6D4FF4B89FC}" presName="parentLeftMargin" presStyleLbl="node1" presStyleIdx="1" presStyleCnt="3"/>
      <dgm:spPr/>
    </dgm:pt>
    <dgm:pt modelId="{F171A795-D24E-9149-BE29-FF4F75B4E1EF}" type="pres">
      <dgm:prSet presAssocID="{6E4977AC-E6E1-0C4A-AB7B-B6D4FF4B89F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B4F3AFA-858C-1844-8513-9277D0717CEA}" type="pres">
      <dgm:prSet presAssocID="{6E4977AC-E6E1-0C4A-AB7B-B6D4FF4B89FC}" presName="negativeSpace" presStyleCnt="0"/>
      <dgm:spPr/>
    </dgm:pt>
    <dgm:pt modelId="{D059DA13-09DD-B64D-BF17-4C08A0556C17}" type="pres">
      <dgm:prSet presAssocID="{6E4977AC-E6E1-0C4A-AB7B-B6D4FF4B89F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9162339-FA0F-4F40-B682-FD3A902B15C6}" type="presOf" srcId="{10A85215-1DD1-DA42-A099-9ABF18E39CD8}" destId="{D5E79E3B-A04D-1F4F-97AE-73BDC8ED95A3}" srcOrd="0" destOrd="0" presId="urn:microsoft.com/office/officeart/2005/8/layout/list1"/>
    <dgm:cxn modelId="{7C2CC37C-83EF-9B48-93A3-5B64FF0658D1}" type="presOf" srcId="{245CABA3-398C-2D48-8F62-1863663C94FB}" destId="{222544ED-E732-7B44-B8BE-A11DCDF1054E}" srcOrd="1" destOrd="0" presId="urn:microsoft.com/office/officeart/2005/8/layout/list1"/>
    <dgm:cxn modelId="{FE167A8E-7DFE-7345-BA6B-10CD8B0A443F}" type="presOf" srcId="{6E4977AC-E6E1-0C4A-AB7B-B6D4FF4B89FC}" destId="{7704846E-791A-BB48-A7AE-3385DB690289}" srcOrd="0" destOrd="0" presId="urn:microsoft.com/office/officeart/2005/8/layout/list1"/>
    <dgm:cxn modelId="{4D3CA396-2BBA-B140-A50A-CE2C28316ED2}" srcId="{9833417D-16BD-BE4B-9FED-8ACE71183F7C}" destId="{245CABA3-398C-2D48-8F62-1863663C94FB}" srcOrd="0" destOrd="0" parTransId="{A7D34913-FAFA-7D4A-AD9C-AD6476B38CA3}" sibTransId="{0D95B605-3E10-7C41-B49F-331D3A3963B7}"/>
    <dgm:cxn modelId="{A088D99B-8423-6841-96DB-FE7147641C1E}" srcId="{9833417D-16BD-BE4B-9FED-8ACE71183F7C}" destId="{6E4977AC-E6E1-0C4A-AB7B-B6D4FF4B89FC}" srcOrd="2" destOrd="0" parTransId="{1E785856-B5DD-E34E-B77E-DD2973D6B08D}" sibTransId="{6E8B6070-F49C-5142-8C95-7B5E06E04457}"/>
    <dgm:cxn modelId="{F489EBB3-16BD-3849-A3A0-B4B1FF39C44C}" type="presOf" srcId="{245CABA3-398C-2D48-8F62-1863663C94FB}" destId="{FA725190-888D-6847-9423-CAE688C8315E}" srcOrd="0" destOrd="0" presId="urn:microsoft.com/office/officeart/2005/8/layout/list1"/>
    <dgm:cxn modelId="{43BC75C3-93AC-D54C-9273-C84A0C84D22F}" srcId="{9833417D-16BD-BE4B-9FED-8ACE71183F7C}" destId="{10A85215-1DD1-DA42-A099-9ABF18E39CD8}" srcOrd="1" destOrd="0" parTransId="{9DD660F5-F664-544A-BD58-56780575154F}" sibTransId="{FA7BBFF9-32DD-CA4E-96DC-04859422B0A2}"/>
    <dgm:cxn modelId="{E67E28CD-5EBA-0146-A5EA-70521E4842B8}" type="presOf" srcId="{9833417D-16BD-BE4B-9FED-8ACE71183F7C}" destId="{DBEAEF5A-7DBA-2B4D-A00F-F190DFB164B6}" srcOrd="0" destOrd="0" presId="urn:microsoft.com/office/officeart/2005/8/layout/list1"/>
    <dgm:cxn modelId="{693534E4-573B-1843-B3E6-8BE95B579957}" type="presOf" srcId="{10A85215-1DD1-DA42-A099-9ABF18E39CD8}" destId="{2CA88B61-4A2C-8D48-A882-8771E7534846}" srcOrd="1" destOrd="0" presId="urn:microsoft.com/office/officeart/2005/8/layout/list1"/>
    <dgm:cxn modelId="{283C58FC-86CA-F644-83F0-E847DC512134}" type="presOf" srcId="{6E4977AC-E6E1-0C4A-AB7B-B6D4FF4B89FC}" destId="{F171A795-D24E-9149-BE29-FF4F75B4E1EF}" srcOrd="1" destOrd="0" presId="urn:microsoft.com/office/officeart/2005/8/layout/list1"/>
    <dgm:cxn modelId="{08822B20-A008-2945-8A63-08E62FDEE850}" type="presParOf" srcId="{DBEAEF5A-7DBA-2B4D-A00F-F190DFB164B6}" destId="{CC9D54C3-E5E8-2043-8E1C-338A09C2DF98}" srcOrd="0" destOrd="0" presId="urn:microsoft.com/office/officeart/2005/8/layout/list1"/>
    <dgm:cxn modelId="{C7CE825B-91C7-9643-ADA2-A4ED6F9F0D64}" type="presParOf" srcId="{CC9D54C3-E5E8-2043-8E1C-338A09C2DF98}" destId="{FA725190-888D-6847-9423-CAE688C8315E}" srcOrd="0" destOrd="0" presId="urn:microsoft.com/office/officeart/2005/8/layout/list1"/>
    <dgm:cxn modelId="{DEF0F9C1-9B33-8743-B3AE-3007E7E1B8E4}" type="presParOf" srcId="{CC9D54C3-E5E8-2043-8E1C-338A09C2DF98}" destId="{222544ED-E732-7B44-B8BE-A11DCDF1054E}" srcOrd="1" destOrd="0" presId="urn:microsoft.com/office/officeart/2005/8/layout/list1"/>
    <dgm:cxn modelId="{8C9FF6BC-5A5A-374C-8618-E2D631699BDE}" type="presParOf" srcId="{DBEAEF5A-7DBA-2B4D-A00F-F190DFB164B6}" destId="{9E9A1C49-59EB-BF44-9C95-18BD6D9395C9}" srcOrd="1" destOrd="0" presId="urn:microsoft.com/office/officeart/2005/8/layout/list1"/>
    <dgm:cxn modelId="{A544B4C4-6E1E-FB4B-AC56-10FD4C603882}" type="presParOf" srcId="{DBEAEF5A-7DBA-2B4D-A00F-F190DFB164B6}" destId="{4A924B77-89FD-C84B-AC7E-517F2ADBA264}" srcOrd="2" destOrd="0" presId="urn:microsoft.com/office/officeart/2005/8/layout/list1"/>
    <dgm:cxn modelId="{4DF5504D-EE5D-9241-B587-40B8E9D4EA84}" type="presParOf" srcId="{DBEAEF5A-7DBA-2B4D-A00F-F190DFB164B6}" destId="{2004AFFF-099E-C547-B7E3-AC2AF4510C79}" srcOrd="3" destOrd="0" presId="urn:microsoft.com/office/officeart/2005/8/layout/list1"/>
    <dgm:cxn modelId="{7BE855EA-832B-2140-97D4-DAFF3F0BB11F}" type="presParOf" srcId="{DBEAEF5A-7DBA-2B4D-A00F-F190DFB164B6}" destId="{CA0634CD-0DF0-114F-9C55-3503792D285F}" srcOrd="4" destOrd="0" presId="urn:microsoft.com/office/officeart/2005/8/layout/list1"/>
    <dgm:cxn modelId="{D24C80B9-6050-0C4D-85C9-120C0C0FD1BC}" type="presParOf" srcId="{CA0634CD-0DF0-114F-9C55-3503792D285F}" destId="{D5E79E3B-A04D-1F4F-97AE-73BDC8ED95A3}" srcOrd="0" destOrd="0" presId="urn:microsoft.com/office/officeart/2005/8/layout/list1"/>
    <dgm:cxn modelId="{1733580B-4DD0-6C49-8169-FE2343682A55}" type="presParOf" srcId="{CA0634CD-0DF0-114F-9C55-3503792D285F}" destId="{2CA88B61-4A2C-8D48-A882-8771E7534846}" srcOrd="1" destOrd="0" presId="urn:microsoft.com/office/officeart/2005/8/layout/list1"/>
    <dgm:cxn modelId="{FB587EA8-F681-014B-A9E8-95B6C29B3B51}" type="presParOf" srcId="{DBEAEF5A-7DBA-2B4D-A00F-F190DFB164B6}" destId="{093B7487-3992-4246-827D-DD03D759979E}" srcOrd="5" destOrd="0" presId="urn:microsoft.com/office/officeart/2005/8/layout/list1"/>
    <dgm:cxn modelId="{6DA8FC8D-5148-6540-B414-17452C309F89}" type="presParOf" srcId="{DBEAEF5A-7DBA-2B4D-A00F-F190DFB164B6}" destId="{93229764-8908-0241-8DB0-91EEAACDCA6D}" srcOrd="6" destOrd="0" presId="urn:microsoft.com/office/officeart/2005/8/layout/list1"/>
    <dgm:cxn modelId="{7F2FFB80-3B58-B146-B439-3E51F9EEF61A}" type="presParOf" srcId="{DBEAEF5A-7DBA-2B4D-A00F-F190DFB164B6}" destId="{FB9A5499-89C2-6D43-8B51-41F26EFDA4F0}" srcOrd="7" destOrd="0" presId="urn:microsoft.com/office/officeart/2005/8/layout/list1"/>
    <dgm:cxn modelId="{3F79FD1F-AB38-2F43-84DB-6B9FF8575583}" type="presParOf" srcId="{DBEAEF5A-7DBA-2B4D-A00F-F190DFB164B6}" destId="{63B15648-6A24-C946-B535-71E4E6C0BE69}" srcOrd="8" destOrd="0" presId="urn:microsoft.com/office/officeart/2005/8/layout/list1"/>
    <dgm:cxn modelId="{BB51F5F2-B354-844B-B19F-C7120389C6DF}" type="presParOf" srcId="{63B15648-6A24-C946-B535-71E4E6C0BE69}" destId="{7704846E-791A-BB48-A7AE-3385DB690289}" srcOrd="0" destOrd="0" presId="urn:microsoft.com/office/officeart/2005/8/layout/list1"/>
    <dgm:cxn modelId="{B5F25DF7-D418-FB4C-9DC0-28FF1F8ADAC0}" type="presParOf" srcId="{63B15648-6A24-C946-B535-71E4E6C0BE69}" destId="{F171A795-D24E-9149-BE29-FF4F75B4E1EF}" srcOrd="1" destOrd="0" presId="urn:microsoft.com/office/officeart/2005/8/layout/list1"/>
    <dgm:cxn modelId="{08514972-D18A-4F46-A16E-A1C73830E27C}" type="presParOf" srcId="{DBEAEF5A-7DBA-2B4D-A00F-F190DFB164B6}" destId="{EB4F3AFA-858C-1844-8513-9277D0717CEA}" srcOrd="9" destOrd="0" presId="urn:microsoft.com/office/officeart/2005/8/layout/list1"/>
    <dgm:cxn modelId="{C0C4417C-237D-D246-8C3B-6BF5807FB913}" type="presParOf" srcId="{DBEAEF5A-7DBA-2B4D-A00F-F190DFB164B6}" destId="{D059DA13-09DD-B64D-BF17-4C08A0556C1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6C2599B-EBA8-40AA-939C-14ED05FAB725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2_2" csCatId="accent2" phldr="1"/>
      <dgm:spPr/>
    </dgm:pt>
    <dgm:pt modelId="{D772E032-6D5F-4F0A-B599-9511B8018F9E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b="1" dirty="0">
              <a:solidFill>
                <a:schemeClr val="tx1">
                  <a:lumMod val="95000"/>
                </a:schemeClr>
              </a:solidFill>
            </a:rPr>
            <a:t>Reviewing the Literature</a:t>
          </a:r>
        </a:p>
      </dgm:t>
    </dgm:pt>
    <dgm:pt modelId="{D18097D8-5C59-4191-A5B0-3B6F264E3A7D}" type="parTrans" cxnId="{993492F8-E666-4ADC-91F0-12D34CDDE870}">
      <dgm:prSet/>
      <dgm:spPr/>
      <dgm:t>
        <a:bodyPr/>
        <a:lstStyle/>
        <a:p>
          <a:endParaRPr lang="en-US"/>
        </a:p>
      </dgm:t>
    </dgm:pt>
    <dgm:pt modelId="{9B993326-2010-42E6-B3A1-BD7A8CE65750}" type="sibTrans" cxnId="{993492F8-E666-4ADC-91F0-12D34CDDE870}">
      <dgm:prSet/>
      <dgm:spPr/>
      <dgm:t>
        <a:bodyPr/>
        <a:lstStyle/>
        <a:p>
          <a:endParaRPr lang="en-US"/>
        </a:p>
      </dgm:t>
    </dgm:pt>
    <dgm:pt modelId="{0F6EBE68-D14C-4A28-8D81-E6BE068C4C1B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b="1" dirty="0">
              <a:solidFill>
                <a:schemeClr val="tx1">
                  <a:lumMod val="95000"/>
                </a:schemeClr>
              </a:solidFill>
            </a:rPr>
            <a:t>Defining the Gap: </a:t>
          </a:r>
        </a:p>
        <a:p>
          <a:r>
            <a:rPr lang="en-US" b="1" dirty="0">
              <a:solidFill>
                <a:schemeClr val="tx1">
                  <a:lumMod val="95000"/>
                </a:schemeClr>
              </a:solidFill>
            </a:rPr>
            <a:t>What does the researcher still need to know?</a:t>
          </a:r>
        </a:p>
      </dgm:t>
    </dgm:pt>
    <dgm:pt modelId="{64AE94D4-DF1F-4959-BC76-E7F686B5A315}" type="parTrans" cxnId="{0F93F13B-9544-4958-BC1E-CF835BC15B51}">
      <dgm:prSet/>
      <dgm:spPr/>
      <dgm:t>
        <a:bodyPr/>
        <a:lstStyle/>
        <a:p>
          <a:endParaRPr lang="en-US"/>
        </a:p>
      </dgm:t>
    </dgm:pt>
    <dgm:pt modelId="{A3B66896-75A9-42D8-B8F3-3D18803F78DF}" type="sibTrans" cxnId="{0F93F13B-9544-4958-BC1E-CF835BC15B51}">
      <dgm:prSet/>
      <dgm:spPr/>
      <dgm:t>
        <a:bodyPr/>
        <a:lstStyle/>
        <a:p>
          <a:endParaRPr lang="en-US"/>
        </a:p>
      </dgm:t>
    </dgm:pt>
    <dgm:pt modelId="{F4731E40-C83F-4A8F-93E6-5B436401FB28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b="1" dirty="0">
              <a:solidFill>
                <a:schemeClr val="tx1">
                  <a:lumMod val="95000"/>
                </a:schemeClr>
              </a:solidFill>
            </a:rPr>
            <a:t>Writing the Literature Review</a:t>
          </a:r>
        </a:p>
      </dgm:t>
    </dgm:pt>
    <dgm:pt modelId="{B3AF9395-D150-4E5A-9F01-02A1A729BD93}" type="parTrans" cxnId="{8B355C37-69EA-405D-BE6A-792C35835596}">
      <dgm:prSet/>
      <dgm:spPr/>
      <dgm:t>
        <a:bodyPr/>
        <a:lstStyle/>
        <a:p>
          <a:endParaRPr lang="en-US"/>
        </a:p>
      </dgm:t>
    </dgm:pt>
    <dgm:pt modelId="{0288F475-B6AB-4DDD-BC96-1E24549B9184}" type="sibTrans" cxnId="{8B355C37-69EA-405D-BE6A-792C35835596}">
      <dgm:prSet/>
      <dgm:spPr/>
      <dgm:t>
        <a:bodyPr/>
        <a:lstStyle/>
        <a:p>
          <a:endParaRPr lang="en-US"/>
        </a:p>
      </dgm:t>
    </dgm:pt>
    <dgm:pt modelId="{4F88F73C-CF6B-43C2-95FC-38ACC1A02938}" type="pres">
      <dgm:prSet presAssocID="{66C2599B-EBA8-40AA-939C-14ED05FAB72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866868A-BE78-4066-9A83-273DB30093D6}" type="pres">
      <dgm:prSet presAssocID="{D772E032-6D5F-4F0A-B599-9511B8018F9E}" presName="root" presStyleCnt="0"/>
      <dgm:spPr/>
    </dgm:pt>
    <dgm:pt modelId="{24C4DE62-9089-4F64-A95F-83F45D27E55D}" type="pres">
      <dgm:prSet presAssocID="{D772E032-6D5F-4F0A-B599-9511B8018F9E}" presName="rootComposite" presStyleCnt="0"/>
      <dgm:spPr/>
    </dgm:pt>
    <dgm:pt modelId="{257800B2-1DFB-46FA-A2F4-A5DF675ACE58}" type="pres">
      <dgm:prSet presAssocID="{D772E032-6D5F-4F0A-B599-9511B8018F9E}" presName="rootText" presStyleLbl="node1" presStyleIdx="0" presStyleCnt="3" custLinFactNeighborY="1617"/>
      <dgm:spPr/>
    </dgm:pt>
    <dgm:pt modelId="{01148C88-CFE0-4B69-AED6-1C5D525E4BB5}" type="pres">
      <dgm:prSet presAssocID="{D772E032-6D5F-4F0A-B599-9511B8018F9E}" presName="rootConnector" presStyleLbl="node1" presStyleIdx="0" presStyleCnt="3"/>
      <dgm:spPr/>
    </dgm:pt>
    <dgm:pt modelId="{82D484CB-F461-475E-A6D3-0A05FBE9417E}" type="pres">
      <dgm:prSet presAssocID="{D772E032-6D5F-4F0A-B599-9511B8018F9E}" presName="childShape" presStyleCnt="0"/>
      <dgm:spPr/>
    </dgm:pt>
    <dgm:pt modelId="{E1C05E8D-12B7-48E3-9228-0DAD50373187}" type="pres">
      <dgm:prSet presAssocID="{F4731E40-C83F-4A8F-93E6-5B436401FB28}" presName="root" presStyleCnt="0"/>
      <dgm:spPr/>
    </dgm:pt>
    <dgm:pt modelId="{73F110E8-99B2-4B94-B32B-A2339FF45063}" type="pres">
      <dgm:prSet presAssocID="{F4731E40-C83F-4A8F-93E6-5B436401FB28}" presName="rootComposite" presStyleCnt="0"/>
      <dgm:spPr/>
    </dgm:pt>
    <dgm:pt modelId="{9C649117-35A7-4142-8EE1-6038B1C70463}" type="pres">
      <dgm:prSet presAssocID="{F4731E40-C83F-4A8F-93E6-5B436401FB28}" presName="rootText" presStyleLbl="node1" presStyleIdx="1" presStyleCnt="3"/>
      <dgm:spPr/>
    </dgm:pt>
    <dgm:pt modelId="{1AB6BCFA-E92F-4319-91AA-2C9D36593399}" type="pres">
      <dgm:prSet presAssocID="{F4731E40-C83F-4A8F-93E6-5B436401FB28}" presName="rootConnector" presStyleLbl="node1" presStyleIdx="1" presStyleCnt="3"/>
      <dgm:spPr/>
    </dgm:pt>
    <dgm:pt modelId="{ACC9C65C-D069-46E4-BA57-9D53BF05C723}" type="pres">
      <dgm:prSet presAssocID="{F4731E40-C83F-4A8F-93E6-5B436401FB28}" presName="childShape" presStyleCnt="0"/>
      <dgm:spPr/>
    </dgm:pt>
    <dgm:pt modelId="{4DFF88B1-D414-4D2B-96E9-43A451F2C005}" type="pres">
      <dgm:prSet presAssocID="{0F6EBE68-D14C-4A28-8D81-E6BE068C4C1B}" presName="root" presStyleCnt="0"/>
      <dgm:spPr/>
    </dgm:pt>
    <dgm:pt modelId="{92C4426F-11D8-4CDA-9EE5-CD044FAA08DC}" type="pres">
      <dgm:prSet presAssocID="{0F6EBE68-D14C-4A28-8D81-E6BE068C4C1B}" presName="rootComposite" presStyleCnt="0"/>
      <dgm:spPr/>
    </dgm:pt>
    <dgm:pt modelId="{944B4CE4-C652-43A2-BA64-7148513047FE}" type="pres">
      <dgm:prSet presAssocID="{0F6EBE68-D14C-4A28-8D81-E6BE068C4C1B}" presName="rootText" presStyleLbl="node1" presStyleIdx="2" presStyleCnt="3"/>
      <dgm:spPr/>
    </dgm:pt>
    <dgm:pt modelId="{FEE7CB55-4A73-4DA3-AA0E-EDF54789DEF8}" type="pres">
      <dgm:prSet presAssocID="{0F6EBE68-D14C-4A28-8D81-E6BE068C4C1B}" presName="rootConnector" presStyleLbl="node1" presStyleIdx="2" presStyleCnt="3"/>
      <dgm:spPr/>
    </dgm:pt>
    <dgm:pt modelId="{C77F273C-A47A-40E5-99B3-484DAB12E279}" type="pres">
      <dgm:prSet presAssocID="{0F6EBE68-D14C-4A28-8D81-E6BE068C4C1B}" presName="childShape" presStyleCnt="0"/>
      <dgm:spPr/>
    </dgm:pt>
  </dgm:ptLst>
  <dgm:cxnLst>
    <dgm:cxn modelId="{2D2F5C31-E3D0-4438-A9F0-6C2E2BC868C9}" type="presOf" srcId="{66C2599B-EBA8-40AA-939C-14ED05FAB725}" destId="{4F88F73C-CF6B-43C2-95FC-38ACC1A02938}" srcOrd="0" destOrd="0" presId="urn:microsoft.com/office/officeart/2005/8/layout/hierarchy3"/>
    <dgm:cxn modelId="{8B355C37-69EA-405D-BE6A-792C35835596}" srcId="{66C2599B-EBA8-40AA-939C-14ED05FAB725}" destId="{F4731E40-C83F-4A8F-93E6-5B436401FB28}" srcOrd="1" destOrd="0" parTransId="{B3AF9395-D150-4E5A-9F01-02A1A729BD93}" sibTransId="{0288F475-B6AB-4DDD-BC96-1E24549B9184}"/>
    <dgm:cxn modelId="{0F93F13B-9544-4958-BC1E-CF835BC15B51}" srcId="{66C2599B-EBA8-40AA-939C-14ED05FAB725}" destId="{0F6EBE68-D14C-4A28-8D81-E6BE068C4C1B}" srcOrd="2" destOrd="0" parTransId="{64AE94D4-DF1F-4959-BC76-E7F686B5A315}" sibTransId="{A3B66896-75A9-42D8-B8F3-3D18803F78DF}"/>
    <dgm:cxn modelId="{96FCD344-81B6-4A67-A73C-78A8CC45759D}" type="presOf" srcId="{0F6EBE68-D14C-4A28-8D81-E6BE068C4C1B}" destId="{FEE7CB55-4A73-4DA3-AA0E-EDF54789DEF8}" srcOrd="1" destOrd="0" presId="urn:microsoft.com/office/officeart/2005/8/layout/hierarchy3"/>
    <dgm:cxn modelId="{60DA1F6E-388E-4144-9CAE-9E38B00E6539}" type="presOf" srcId="{D772E032-6D5F-4F0A-B599-9511B8018F9E}" destId="{257800B2-1DFB-46FA-A2F4-A5DF675ACE58}" srcOrd="0" destOrd="0" presId="urn:microsoft.com/office/officeart/2005/8/layout/hierarchy3"/>
    <dgm:cxn modelId="{6F14D78A-1A5E-4A0A-87DD-BA7BD59702A4}" type="presOf" srcId="{F4731E40-C83F-4A8F-93E6-5B436401FB28}" destId="{9C649117-35A7-4142-8EE1-6038B1C70463}" srcOrd="0" destOrd="0" presId="urn:microsoft.com/office/officeart/2005/8/layout/hierarchy3"/>
    <dgm:cxn modelId="{A8FCD09E-5530-43DB-ABD8-650D53204AF4}" type="presOf" srcId="{0F6EBE68-D14C-4A28-8D81-E6BE068C4C1B}" destId="{944B4CE4-C652-43A2-BA64-7148513047FE}" srcOrd="0" destOrd="0" presId="urn:microsoft.com/office/officeart/2005/8/layout/hierarchy3"/>
    <dgm:cxn modelId="{5AB24AA5-528A-4206-B90C-CDF4AE94BAA2}" type="presOf" srcId="{D772E032-6D5F-4F0A-B599-9511B8018F9E}" destId="{01148C88-CFE0-4B69-AED6-1C5D525E4BB5}" srcOrd="1" destOrd="0" presId="urn:microsoft.com/office/officeart/2005/8/layout/hierarchy3"/>
    <dgm:cxn modelId="{C74E09E7-FB61-4FC5-8B91-8241570E86FD}" type="presOf" srcId="{F4731E40-C83F-4A8F-93E6-5B436401FB28}" destId="{1AB6BCFA-E92F-4319-91AA-2C9D36593399}" srcOrd="1" destOrd="0" presId="urn:microsoft.com/office/officeart/2005/8/layout/hierarchy3"/>
    <dgm:cxn modelId="{993492F8-E666-4ADC-91F0-12D34CDDE870}" srcId="{66C2599B-EBA8-40AA-939C-14ED05FAB725}" destId="{D772E032-6D5F-4F0A-B599-9511B8018F9E}" srcOrd="0" destOrd="0" parTransId="{D18097D8-5C59-4191-A5B0-3B6F264E3A7D}" sibTransId="{9B993326-2010-42E6-B3A1-BD7A8CE65750}"/>
    <dgm:cxn modelId="{F26B668B-2DBC-4F7B-87BE-20C9F793441B}" type="presParOf" srcId="{4F88F73C-CF6B-43C2-95FC-38ACC1A02938}" destId="{5866868A-BE78-4066-9A83-273DB30093D6}" srcOrd="0" destOrd="0" presId="urn:microsoft.com/office/officeart/2005/8/layout/hierarchy3"/>
    <dgm:cxn modelId="{54A09FD2-C5A5-46FA-8C75-88257304AA81}" type="presParOf" srcId="{5866868A-BE78-4066-9A83-273DB30093D6}" destId="{24C4DE62-9089-4F64-A95F-83F45D27E55D}" srcOrd="0" destOrd="0" presId="urn:microsoft.com/office/officeart/2005/8/layout/hierarchy3"/>
    <dgm:cxn modelId="{4BB07AC0-A10B-41ED-957A-A332CBAE26E8}" type="presParOf" srcId="{24C4DE62-9089-4F64-A95F-83F45D27E55D}" destId="{257800B2-1DFB-46FA-A2F4-A5DF675ACE58}" srcOrd="0" destOrd="0" presId="urn:microsoft.com/office/officeart/2005/8/layout/hierarchy3"/>
    <dgm:cxn modelId="{3C7EAD1C-DA74-4B21-B1F9-B74B8B2F66D7}" type="presParOf" srcId="{24C4DE62-9089-4F64-A95F-83F45D27E55D}" destId="{01148C88-CFE0-4B69-AED6-1C5D525E4BB5}" srcOrd="1" destOrd="0" presId="urn:microsoft.com/office/officeart/2005/8/layout/hierarchy3"/>
    <dgm:cxn modelId="{1402C7D2-9AD6-4D50-920F-C3A3037AC049}" type="presParOf" srcId="{5866868A-BE78-4066-9A83-273DB30093D6}" destId="{82D484CB-F461-475E-A6D3-0A05FBE9417E}" srcOrd="1" destOrd="0" presId="urn:microsoft.com/office/officeart/2005/8/layout/hierarchy3"/>
    <dgm:cxn modelId="{1DD8BAE9-FFA6-4DD5-80CD-35724FDC473C}" type="presParOf" srcId="{4F88F73C-CF6B-43C2-95FC-38ACC1A02938}" destId="{E1C05E8D-12B7-48E3-9228-0DAD50373187}" srcOrd="1" destOrd="0" presId="urn:microsoft.com/office/officeart/2005/8/layout/hierarchy3"/>
    <dgm:cxn modelId="{727029A9-E0C1-42AA-8BB7-CC0D44557306}" type="presParOf" srcId="{E1C05E8D-12B7-48E3-9228-0DAD50373187}" destId="{73F110E8-99B2-4B94-B32B-A2339FF45063}" srcOrd="0" destOrd="0" presId="urn:microsoft.com/office/officeart/2005/8/layout/hierarchy3"/>
    <dgm:cxn modelId="{FBCB52F8-1179-4BFC-9CBA-A60C4ABA24E9}" type="presParOf" srcId="{73F110E8-99B2-4B94-B32B-A2339FF45063}" destId="{9C649117-35A7-4142-8EE1-6038B1C70463}" srcOrd="0" destOrd="0" presId="urn:microsoft.com/office/officeart/2005/8/layout/hierarchy3"/>
    <dgm:cxn modelId="{7FCDFFF8-BA89-46F5-83F9-93B03543CBC4}" type="presParOf" srcId="{73F110E8-99B2-4B94-B32B-A2339FF45063}" destId="{1AB6BCFA-E92F-4319-91AA-2C9D36593399}" srcOrd="1" destOrd="0" presId="urn:microsoft.com/office/officeart/2005/8/layout/hierarchy3"/>
    <dgm:cxn modelId="{23BF886C-031B-47A3-8676-5DE32351C49B}" type="presParOf" srcId="{E1C05E8D-12B7-48E3-9228-0DAD50373187}" destId="{ACC9C65C-D069-46E4-BA57-9D53BF05C723}" srcOrd="1" destOrd="0" presId="urn:microsoft.com/office/officeart/2005/8/layout/hierarchy3"/>
    <dgm:cxn modelId="{F0DE9652-44CA-49B1-BFB4-E12AB715C018}" type="presParOf" srcId="{4F88F73C-CF6B-43C2-95FC-38ACC1A02938}" destId="{4DFF88B1-D414-4D2B-96E9-43A451F2C005}" srcOrd="2" destOrd="0" presId="urn:microsoft.com/office/officeart/2005/8/layout/hierarchy3"/>
    <dgm:cxn modelId="{1F9A73DF-5F89-4936-8987-68FFB0805781}" type="presParOf" srcId="{4DFF88B1-D414-4D2B-96E9-43A451F2C005}" destId="{92C4426F-11D8-4CDA-9EE5-CD044FAA08DC}" srcOrd="0" destOrd="0" presId="urn:microsoft.com/office/officeart/2005/8/layout/hierarchy3"/>
    <dgm:cxn modelId="{A4E97CF6-AB45-4C65-8DCC-20966FD4268E}" type="presParOf" srcId="{92C4426F-11D8-4CDA-9EE5-CD044FAA08DC}" destId="{944B4CE4-C652-43A2-BA64-7148513047FE}" srcOrd="0" destOrd="0" presId="urn:microsoft.com/office/officeart/2005/8/layout/hierarchy3"/>
    <dgm:cxn modelId="{A08B321B-372C-434B-BBB7-AFBDAC3C4ECE}" type="presParOf" srcId="{92C4426F-11D8-4CDA-9EE5-CD044FAA08DC}" destId="{FEE7CB55-4A73-4DA3-AA0E-EDF54789DEF8}" srcOrd="1" destOrd="0" presId="urn:microsoft.com/office/officeart/2005/8/layout/hierarchy3"/>
    <dgm:cxn modelId="{86E8461A-7969-4DC5-A658-7B76FA1DCB1C}" type="presParOf" srcId="{4DFF88B1-D414-4D2B-96E9-43A451F2C005}" destId="{C77F273C-A47A-40E5-99B3-484DAB12E27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522AF1-AF91-4078-93CD-E79D8C5E4C4E}">
      <dsp:nvSpPr>
        <dsp:cNvPr id="0" name=""/>
        <dsp:cNvSpPr/>
      </dsp:nvSpPr>
      <dsp:spPr>
        <a:xfrm>
          <a:off x="432917" y="0"/>
          <a:ext cx="4351338" cy="4351338"/>
        </a:xfrm>
        <a:prstGeom prst="ellipse">
          <a:avLst/>
        </a:prstGeom>
        <a:solidFill>
          <a:srgbClr val="0079F2">
            <a:alpha val="4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>
              <a:effectLst>
                <a:outerShdw blurRad="50800" dist="50800" dir="5400000" algn="ctr" rotWithShape="0">
                  <a:schemeClr val="accent5">
                    <a:lumMod val="75000"/>
                  </a:schemeClr>
                </a:outerShdw>
              </a:effectLst>
            </a:rPr>
            <a:t>Research is a systematic process where each step informs the next.</a:t>
          </a:r>
          <a:endParaRPr lang="en-US" sz="3500" kern="1200" dirty="0">
            <a:effectLst>
              <a:outerShdw blurRad="50800" dist="50800" dir="5400000" algn="ctr" rotWithShape="0">
                <a:schemeClr val="accent5">
                  <a:lumMod val="75000"/>
                </a:schemeClr>
              </a:outerShdw>
            </a:effectLst>
          </a:endParaRPr>
        </a:p>
      </dsp:txBody>
      <dsp:txXfrm>
        <a:off x="1070156" y="637239"/>
        <a:ext cx="3076860" cy="30768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CFD108-2FFA-CD4B-9207-CE08A37EF1C9}">
      <dsp:nvSpPr>
        <dsp:cNvPr id="0" name=""/>
        <dsp:cNvSpPr/>
      </dsp:nvSpPr>
      <dsp:spPr>
        <a:xfrm>
          <a:off x="0" y="1285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7D1850-53DF-E446-B09D-15B26D49E389}">
      <dsp:nvSpPr>
        <dsp:cNvPr id="0" name=""/>
        <dsp:cNvSpPr/>
      </dsp:nvSpPr>
      <dsp:spPr>
        <a:xfrm>
          <a:off x="0" y="1285"/>
          <a:ext cx="2103120" cy="876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 dirty="0"/>
        </a:p>
      </dsp:txBody>
      <dsp:txXfrm>
        <a:off x="0" y="1285"/>
        <a:ext cx="2103120" cy="876940"/>
      </dsp:txXfrm>
    </dsp:sp>
    <dsp:sp modelId="{DDF2FF36-8093-F841-9C51-D22B03F52B23}">
      <dsp:nvSpPr>
        <dsp:cNvPr id="0" name=""/>
        <dsp:cNvSpPr/>
      </dsp:nvSpPr>
      <dsp:spPr>
        <a:xfrm>
          <a:off x="2260854" y="41107"/>
          <a:ext cx="8254746" cy="796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i="1" kern="1200" dirty="0"/>
            <a:t>Journal Articles</a:t>
          </a:r>
        </a:p>
      </dsp:txBody>
      <dsp:txXfrm>
        <a:off x="2260854" y="41107"/>
        <a:ext cx="8254746" cy="796440"/>
      </dsp:txXfrm>
    </dsp:sp>
    <dsp:sp modelId="{8207FA7B-9389-A842-9550-0EB270440087}">
      <dsp:nvSpPr>
        <dsp:cNvPr id="0" name=""/>
        <dsp:cNvSpPr/>
      </dsp:nvSpPr>
      <dsp:spPr>
        <a:xfrm>
          <a:off x="2103120" y="837548"/>
          <a:ext cx="841248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16376C-2ADD-1F48-ADBD-DED8910E2431}">
      <dsp:nvSpPr>
        <dsp:cNvPr id="0" name=""/>
        <dsp:cNvSpPr/>
      </dsp:nvSpPr>
      <dsp:spPr>
        <a:xfrm>
          <a:off x="0" y="878226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FB47C3-6AE9-1F4F-9062-E25AAFDD27CF}">
      <dsp:nvSpPr>
        <dsp:cNvPr id="0" name=""/>
        <dsp:cNvSpPr/>
      </dsp:nvSpPr>
      <dsp:spPr>
        <a:xfrm>
          <a:off x="0" y="878226"/>
          <a:ext cx="2103120" cy="876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 dirty="0"/>
        </a:p>
      </dsp:txBody>
      <dsp:txXfrm>
        <a:off x="0" y="878226"/>
        <a:ext cx="2103120" cy="876940"/>
      </dsp:txXfrm>
    </dsp:sp>
    <dsp:sp modelId="{799B9FDC-423A-584F-80CC-E38E3DCC6F20}">
      <dsp:nvSpPr>
        <dsp:cNvPr id="0" name=""/>
        <dsp:cNvSpPr/>
      </dsp:nvSpPr>
      <dsp:spPr>
        <a:xfrm>
          <a:off x="2260854" y="918048"/>
          <a:ext cx="8254746" cy="796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i="1" kern="1200" dirty="0"/>
            <a:t>Textbooks Or Other Professional Texts</a:t>
          </a:r>
        </a:p>
      </dsp:txBody>
      <dsp:txXfrm>
        <a:off x="2260854" y="918048"/>
        <a:ext cx="8254746" cy="796440"/>
      </dsp:txXfrm>
    </dsp:sp>
    <dsp:sp modelId="{010B80F4-789D-D54F-A921-24348B7E2CD4}">
      <dsp:nvSpPr>
        <dsp:cNvPr id="0" name=""/>
        <dsp:cNvSpPr/>
      </dsp:nvSpPr>
      <dsp:spPr>
        <a:xfrm>
          <a:off x="2103120" y="1714488"/>
          <a:ext cx="841248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032497-0080-7344-B763-80432CA23725}">
      <dsp:nvSpPr>
        <dsp:cNvPr id="0" name=""/>
        <dsp:cNvSpPr/>
      </dsp:nvSpPr>
      <dsp:spPr>
        <a:xfrm>
          <a:off x="0" y="1755167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C0220C-FE57-724B-A407-383EC4452C8A}">
      <dsp:nvSpPr>
        <dsp:cNvPr id="0" name=""/>
        <dsp:cNvSpPr/>
      </dsp:nvSpPr>
      <dsp:spPr>
        <a:xfrm>
          <a:off x="0" y="1755167"/>
          <a:ext cx="2103120" cy="876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 dirty="0"/>
        </a:p>
      </dsp:txBody>
      <dsp:txXfrm>
        <a:off x="0" y="1755167"/>
        <a:ext cx="2103120" cy="876940"/>
      </dsp:txXfrm>
    </dsp:sp>
    <dsp:sp modelId="{8F8460A9-0E1C-8843-9DBB-D54526BB1A5C}">
      <dsp:nvSpPr>
        <dsp:cNvPr id="0" name=""/>
        <dsp:cNvSpPr/>
      </dsp:nvSpPr>
      <dsp:spPr>
        <a:xfrm>
          <a:off x="2260854" y="1794989"/>
          <a:ext cx="8254746" cy="796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i="1" kern="1200" dirty="0"/>
            <a:t>Websites	</a:t>
          </a:r>
        </a:p>
      </dsp:txBody>
      <dsp:txXfrm>
        <a:off x="2260854" y="1794989"/>
        <a:ext cx="8254746" cy="796440"/>
      </dsp:txXfrm>
    </dsp:sp>
    <dsp:sp modelId="{8DA9267C-32D1-4245-8BE3-6B0D77550633}">
      <dsp:nvSpPr>
        <dsp:cNvPr id="0" name=""/>
        <dsp:cNvSpPr/>
      </dsp:nvSpPr>
      <dsp:spPr>
        <a:xfrm>
          <a:off x="2103120" y="2591429"/>
          <a:ext cx="841248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036B14-8A48-9041-B35C-DA7DF87A16BF}">
      <dsp:nvSpPr>
        <dsp:cNvPr id="0" name=""/>
        <dsp:cNvSpPr/>
      </dsp:nvSpPr>
      <dsp:spPr>
        <a:xfrm>
          <a:off x="2162771" y="748647"/>
          <a:ext cx="6904294" cy="3568097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A2548E-9EB3-CD4C-B258-8F89367396A5}">
      <dsp:nvSpPr>
        <dsp:cNvPr id="0" name=""/>
        <dsp:cNvSpPr/>
      </dsp:nvSpPr>
      <dsp:spPr>
        <a:xfrm>
          <a:off x="2369106" y="1165941"/>
          <a:ext cx="3206131" cy="3052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51435" rIns="51435" bIns="51435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Indicate what is known and what still needs to be learned.</a:t>
          </a:r>
        </a:p>
      </dsp:txBody>
      <dsp:txXfrm>
        <a:off x="2369106" y="1165941"/>
        <a:ext cx="3206131" cy="3052463"/>
      </dsp:txXfrm>
    </dsp:sp>
    <dsp:sp modelId="{B4619E7D-EA82-F14C-BC81-08E6619181FE}">
      <dsp:nvSpPr>
        <dsp:cNvPr id="0" name=""/>
        <dsp:cNvSpPr/>
      </dsp:nvSpPr>
      <dsp:spPr>
        <a:xfrm>
          <a:off x="5646662" y="1165941"/>
          <a:ext cx="3206131" cy="3052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51435" rIns="51435" bIns="51435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Write as a cohesive narrative.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Demonstrate a complete understanding of and expertise around the topic of study.</a:t>
          </a:r>
        </a:p>
      </dsp:txBody>
      <dsp:txXfrm>
        <a:off x="5646662" y="1165941"/>
        <a:ext cx="3206131" cy="3052463"/>
      </dsp:txXfrm>
    </dsp:sp>
    <dsp:sp modelId="{9ECBD273-4916-314C-A607-65AA2EB2F6F6}">
      <dsp:nvSpPr>
        <dsp:cNvPr id="0" name=""/>
        <dsp:cNvSpPr/>
      </dsp:nvSpPr>
      <dsp:spPr>
        <a:xfrm>
          <a:off x="1448534" y="34593"/>
          <a:ext cx="1349114" cy="1349114"/>
        </a:xfrm>
        <a:prstGeom prst="halfFrame">
          <a:avLst/>
        </a:prstGeom>
        <a:solidFill>
          <a:srgbClr val="0070C0">
            <a:alpha val="90000"/>
          </a:srgb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76605-7B56-9C4E-9649-DF5BC5E98CBC}">
      <dsp:nvSpPr>
        <dsp:cNvPr id="0" name=""/>
        <dsp:cNvSpPr/>
      </dsp:nvSpPr>
      <dsp:spPr>
        <a:xfrm flipH="1">
          <a:off x="1638375" y="186267"/>
          <a:ext cx="142314" cy="378740"/>
        </a:xfrm>
        <a:prstGeom prst="chevron">
          <a:avLst/>
        </a:prstGeom>
        <a:solidFill>
          <a:schemeClr val="accent2">
            <a:hueOff val="0"/>
            <a:satOff val="0"/>
            <a:lumOff val="0"/>
            <a:alpha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D04329-823C-BA4B-9E99-50CAD8E71710}">
      <dsp:nvSpPr>
        <dsp:cNvPr id="0" name=""/>
        <dsp:cNvSpPr/>
      </dsp:nvSpPr>
      <dsp:spPr>
        <a:xfrm>
          <a:off x="5614918" y="1172468"/>
          <a:ext cx="793" cy="2915396"/>
        </a:xfrm>
        <a:prstGeom prst="line">
          <a:avLst/>
        </a:pr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A20792-77E2-0B49-8162-2721A8416889}">
      <dsp:nvSpPr>
        <dsp:cNvPr id="0" name=""/>
        <dsp:cNvSpPr/>
      </dsp:nvSpPr>
      <dsp:spPr>
        <a:xfrm>
          <a:off x="2207" y="0"/>
          <a:ext cx="3435027" cy="43513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500" b="1" kern="1200" dirty="0"/>
            <a:t>The literature review often concludes by addressing gaps in the literature and presenting the current research questions or hypotheses.</a:t>
          </a:r>
        </a:p>
      </dsp:txBody>
      <dsp:txXfrm>
        <a:off x="2207" y="1740535"/>
        <a:ext cx="3435027" cy="1740535"/>
      </dsp:txXfrm>
    </dsp:sp>
    <dsp:sp modelId="{A02E5C92-2891-D94B-B0DB-9319FC7CF678}">
      <dsp:nvSpPr>
        <dsp:cNvPr id="0" name=""/>
        <dsp:cNvSpPr/>
      </dsp:nvSpPr>
      <dsp:spPr>
        <a:xfrm>
          <a:off x="995223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493E1B-9C00-2743-A9E1-CD874B03ED6C}">
      <dsp:nvSpPr>
        <dsp:cNvPr id="0" name=""/>
        <dsp:cNvSpPr/>
      </dsp:nvSpPr>
      <dsp:spPr>
        <a:xfrm>
          <a:off x="3540286" y="0"/>
          <a:ext cx="3435027" cy="4351338"/>
        </a:xfrm>
        <a:prstGeom prst="roundRect">
          <a:avLst>
            <a:gd name="adj" fmla="val 10000"/>
          </a:avLst>
        </a:prstGeom>
        <a:solidFill>
          <a:schemeClr val="accent5">
            <a:hueOff val="-3463443"/>
            <a:satOff val="-6016"/>
            <a:lumOff val="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Reviewing the literature helps to ensure that there is a need for the current research study and discourages researchers from conducting studies that do not meaningfully contribute to the body of literature.</a:t>
          </a:r>
        </a:p>
      </dsp:txBody>
      <dsp:txXfrm>
        <a:off x="3540286" y="1740535"/>
        <a:ext cx="3435027" cy="1740535"/>
      </dsp:txXfrm>
    </dsp:sp>
    <dsp:sp modelId="{CBA86F75-DF09-5A40-9D96-F8BB64D34931}">
      <dsp:nvSpPr>
        <dsp:cNvPr id="0" name=""/>
        <dsp:cNvSpPr/>
      </dsp:nvSpPr>
      <dsp:spPr>
        <a:xfrm>
          <a:off x="4533302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8085F-45F8-EC42-835C-D29F22E20C57}">
      <dsp:nvSpPr>
        <dsp:cNvPr id="0" name=""/>
        <dsp:cNvSpPr/>
      </dsp:nvSpPr>
      <dsp:spPr>
        <a:xfrm>
          <a:off x="7080563" y="0"/>
          <a:ext cx="3435027" cy="4351338"/>
        </a:xfrm>
        <a:prstGeom prst="roundRect">
          <a:avLst>
            <a:gd name="adj" fmla="val 10000"/>
          </a:avLst>
        </a:prstGeom>
        <a:solidFill>
          <a:schemeClr val="accent5">
            <a:hueOff val="-6926885"/>
            <a:satOff val="-12032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Research can be conducted to identify whether previous research results are replicable.</a:t>
          </a:r>
        </a:p>
      </dsp:txBody>
      <dsp:txXfrm>
        <a:off x="7080563" y="1740535"/>
        <a:ext cx="3435027" cy="1740535"/>
      </dsp:txXfrm>
    </dsp:sp>
    <dsp:sp modelId="{467FEB2D-848A-F547-A5D6-A6018B442798}">
      <dsp:nvSpPr>
        <dsp:cNvPr id="0" name=""/>
        <dsp:cNvSpPr/>
      </dsp:nvSpPr>
      <dsp:spPr>
        <a:xfrm>
          <a:off x="8071380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D4B54A-5FBB-AD4D-9081-4948D79DC93F}">
      <dsp:nvSpPr>
        <dsp:cNvPr id="0" name=""/>
        <dsp:cNvSpPr/>
      </dsp:nvSpPr>
      <dsp:spPr>
        <a:xfrm>
          <a:off x="420623" y="3481070"/>
          <a:ext cx="9674352" cy="652700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17382-0441-40B1-87C3-BD6CD1B1B3A5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C17945-8DD1-4D54-9FC8-24569F9A1B23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Making limited contribution to the research literature</a:t>
          </a:r>
        </a:p>
      </dsp:txBody>
      <dsp:txXfrm>
        <a:off x="604289" y="435133"/>
        <a:ext cx="9851585" cy="870267"/>
      </dsp:txXfrm>
    </dsp:sp>
    <dsp:sp modelId="{FF3FDB33-E15A-488E-9ABF-1A5E0DC2C715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436258-D63A-477A-BA5F-F289B9E84D4B}">
      <dsp:nvSpPr>
        <dsp:cNvPr id="0" name=""/>
        <dsp:cNvSpPr/>
      </dsp:nvSpPr>
      <dsp:spPr>
        <a:xfrm>
          <a:off x="920631" y="1740535"/>
          <a:ext cx="9535243" cy="870267"/>
        </a:xfrm>
        <a:prstGeom prst="rect">
          <a:avLst/>
        </a:prstGeom>
        <a:solidFill>
          <a:schemeClr val="accent3">
            <a:hueOff val="-3263329"/>
            <a:satOff val="14411"/>
            <a:lumOff val="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Identifying the wrong research questions or hypotheses</a:t>
          </a:r>
        </a:p>
      </dsp:txBody>
      <dsp:txXfrm>
        <a:off x="920631" y="1740535"/>
        <a:ext cx="9535243" cy="870267"/>
      </dsp:txXfrm>
    </dsp:sp>
    <dsp:sp modelId="{68782629-BB75-40F5-8287-1EF9FFA73989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3263329"/>
              <a:satOff val="14411"/>
              <a:lumOff val="49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8939F4-A306-4EBE-AEFF-5F1D8B009BFF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solidFill>
          <a:schemeClr val="accent3">
            <a:hueOff val="-6526658"/>
            <a:satOff val="28822"/>
            <a:lumOff val="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Skewing or otherwise impacting the results of the study</a:t>
          </a:r>
        </a:p>
      </dsp:txBody>
      <dsp:txXfrm>
        <a:off x="604289" y="3045936"/>
        <a:ext cx="9851585" cy="870267"/>
      </dsp:txXfrm>
    </dsp:sp>
    <dsp:sp modelId="{A6888FFC-BA38-4E37-BE5D-377FC5074182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6526658"/>
              <a:satOff val="28822"/>
              <a:lumOff val="980"/>
              <a:alphaOff val="0"/>
            </a:schemeClr>
          </a:solidFill>
          <a:prstDash val="solid"/>
          <a:miter lim="800000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24800A-0C1C-4822-B696-1BAA537B9400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683EC-5477-48B0-AE72-098533A36C07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3B7DA4-7D7E-4ACD-99BE-487491919291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Once a gap in the research literature has been identified, the purpose of the study can be introduced.</a:t>
          </a:r>
        </a:p>
      </dsp:txBody>
      <dsp:txXfrm>
        <a:off x="1435590" y="531"/>
        <a:ext cx="9080009" cy="1242935"/>
      </dsp:txXfrm>
    </dsp:sp>
    <dsp:sp modelId="{67B9BA72-E1DC-4E31-B9B3-BE2EFE454239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A4DDAD-5197-46E2-8A84-FB867D6432A7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E3B9E0-A3D1-4615-8D8F-00CA6331F936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The study’s purpose should be a narrative expression about the nature of the study.</a:t>
          </a:r>
        </a:p>
      </dsp:txBody>
      <dsp:txXfrm>
        <a:off x="1435590" y="1554201"/>
        <a:ext cx="9080009" cy="1242935"/>
      </dsp:txXfrm>
    </dsp:sp>
    <dsp:sp modelId="{A7627AE8-63C6-45D4-9222-AED26BA94B3E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C39967-C493-4CF4-ADF3-86836CF3C0EB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1D4FC-839F-4D9C-B356-921C156904CF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Research questions or hypotheses operationalize the purpose of the study.</a:t>
          </a:r>
        </a:p>
      </dsp:txBody>
      <dsp:txXfrm>
        <a:off x="1435590" y="3107870"/>
        <a:ext cx="9080009" cy="124293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9C689-D8C9-4F07-8E79-A440DD9DAA2B}">
      <dsp:nvSpPr>
        <dsp:cNvPr id="0" name=""/>
        <dsp:cNvSpPr/>
      </dsp:nvSpPr>
      <dsp:spPr>
        <a:xfrm>
          <a:off x="0" y="0"/>
          <a:ext cx="4974771" cy="43513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Research questions and hypotheses can help the researcher decide the direction for the design of the study and the analytic strategy.</a:t>
          </a:r>
        </a:p>
      </dsp:txBody>
      <dsp:txXfrm>
        <a:off x="0" y="1740535"/>
        <a:ext cx="4974771" cy="1740535"/>
      </dsp:txXfrm>
    </dsp:sp>
    <dsp:sp modelId="{2D45AD94-6C33-44C0-9E84-9EE750817003}">
      <dsp:nvSpPr>
        <dsp:cNvPr id="0" name=""/>
        <dsp:cNvSpPr/>
      </dsp:nvSpPr>
      <dsp:spPr>
        <a:xfrm>
          <a:off x="1762887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A60CA0-EF1E-4967-B794-8BF058201CCF}">
      <dsp:nvSpPr>
        <dsp:cNvPr id="0" name=""/>
        <dsp:cNvSpPr/>
      </dsp:nvSpPr>
      <dsp:spPr>
        <a:xfrm>
          <a:off x="198990" y="3481070"/>
          <a:ext cx="4576789" cy="652700"/>
        </a:xfrm>
        <a:prstGeom prst="leftRightArrow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689ED-0A5C-4C30-B4D4-AB964BD6193B}">
      <dsp:nvSpPr>
        <dsp:cNvPr id="0" name=""/>
        <dsp:cNvSpPr/>
      </dsp:nvSpPr>
      <dsp:spPr>
        <a:xfrm>
          <a:off x="0" y="327517"/>
          <a:ext cx="6571413" cy="2778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015" tIns="437388" rIns="510015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The research purpose is followed by research questions informing the reader about how the purpose of the study will be addressed in terms of study design.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Research questions may be preferred over research hypotheses when extant research findings are ambiguous or mixed. </a:t>
          </a:r>
        </a:p>
      </dsp:txBody>
      <dsp:txXfrm>
        <a:off x="0" y="327517"/>
        <a:ext cx="6571413" cy="2778300"/>
      </dsp:txXfrm>
    </dsp:sp>
    <dsp:sp modelId="{D50AA5C8-1428-4F1A-9A76-3CC581985C35}">
      <dsp:nvSpPr>
        <dsp:cNvPr id="0" name=""/>
        <dsp:cNvSpPr/>
      </dsp:nvSpPr>
      <dsp:spPr>
        <a:xfrm>
          <a:off x="328570" y="17557"/>
          <a:ext cx="4599989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869" tIns="0" rIns="17386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Research Questions</a:t>
          </a:r>
        </a:p>
      </dsp:txBody>
      <dsp:txXfrm>
        <a:off x="358832" y="47819"/>
        <a:ext cx="4539465" cy="559396"/>
      </dsp:txXfrm>
    </dsp:sp>
    <dsp:sp modelId="{42FFFD8A-A058-4DC3-83B8-058AABCD8104}">
      <dsp:nvSpPr>
        <dsp:cNvPr id="0" name=""/>
        <dsp:cNvSpPr/>
      </dsp:nvSpPr>
      <dsp:spPr>
        <a:xfrm>
          <a:off x="0" y="3529178"/>
          <a:ext cx="6571413" cy="2182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015" tIns="437388" rIns="510015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The research purpose is followed by a clear statement of what the researchers expect to find in the study based on a comprehensive review of the literature.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100" kern="1200" dirty="0"/>
        </a:p>
      </dsp:txBody>
      <dsp:txXfrm>
        <a:off x="0" y="3529178"/>
        <a:ext cx="6571413" cy="2182950"/>
      </dsp:txXfrm>
    </dsp:sp>
    <dsp:sp modelId="{90D86352-FAD9-4BEB-BD9C-F1F9EE8BC812}">
      <dsp:nvSpPr>
        <dsp:cNvPr id="0" name=""/>
        <dsp:cNvSpPr/>
      </dsp:nvSpPr>
      <dsp:spPr>
        <a:xfrm>
          <a:off x="328570" y="3219218"/>
          <a:ext cx="4599989" cy="6199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869" tIns="0" rIns="17386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Research Hypotheses</a:t>
          </a:r>
        </a:p>
      </dsp:txBody>
      <dsp:txXfrm>
        <a:off x="358832" y="3249480"/>
        <a:ext cx="4539465" cy="55939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14C87-8C5B-49F1-992D-699C070F6048}">
      <dsp:nvSpPr>
        <dsp:cNvPr id="0" name=""/>
        <dsp:cNvSpPr/>
      </dsp:nvSpPr>
      <dsp:spPr>
        <a:xfrm>
          <a:off x="2887" y="2359793"/>
          <a:ext cx="2525245" cy="1010098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Literature Review</a:t>
          </a:r>
        </a:p>
      </dsp:txBody>
      <dsp:txXfrm>
        <a:off x="2887" y="2359793"/>
        <a:ext cx="2272721" cy="1010098"/>
      </dsp:txXfrm>
    </dsp:sp>
    <dsp:sp modelId="{977AA219-6127-41DC-8038-D59C29BCED9D}">
      <dsp:nvSpPr>
        <dsp:cNvPr id="0" name=""/>
        <dsp:cNvSpPr/>
      </dsp:nvSpPr>
      <dsp:spPr>
        <a:xfrm>
          <a:off x="2023083" y="2359793"/>
          <a:ext cx="2525245" cy="101009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Gap(s) in the Literature</a:t>
          </a:r>
        </a:p>
      </dsp:txBody>
      <dsp:txXfrm>
        <a:off x="2528132" y="2359793"/>
        <a:ext cx="1515147" cy="1010098"/>
      </dsp:txXfrm>
    </dsp:sp>
    <dsp:sp modelId="{648E66C3-BFA2-40D8-8FAB-B455419DF11D}">
      <dsp:nvSpPr>
        <dsp:cNvPr id="0" name=""/>
        <dsp:cNvSpPr/>
      </dsp:nvSpPr>
      <dsp:spPr>
        <a:xfrm>
          <a:off x="4043280" y="2359793"/>
          <a:ext cx="2525245" cy="101009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Research Questions or Hypotheses </a:t>
          </a:r>
        </a:p>
      </dsp:txBody>
      <dsp:txXfrm>
        <a:off x="4548329" y="2359793"/>
        <a:ext cx="1515147" cy="101009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901B0-324D-4DCF-827A-9AB71953E419}">
      <dsp:nvSpPr>
        <dsp:cNvPr id="0" name=""/>
        <dsp:cNvSpPr/>
      </dsp:nvSpPr>
      <dsp:spPr>
        <a:xfrm>
          <a:off x="1834684" y="1522968"/>
          <a:ext cx="1305401" cy="130540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Protect the integrity of the research and reduce potential researcher bias </a:t>
          </a:r>
        </a:p>
      </dsp:txBody>
      <dsp:txXfrm>
        <a:off x="1898408" y="1586692"/>
        <a:ext cx="1177953" cy="1177953"/>
      </dsp:txXfrm>
    </dsp:sp>
    <dsp:sp modelId="{C7DB76F7-0DF1-4E3A-A259-464EA56A5E79}">
      <dsp:nvSpPr>
        <dsp:cNvPr id="0" name=""/>
        <dsp:cNvSpPr/>
      </dsp:nvSpPr>
      <dsp:spPr>
        <a:xfrm rot="16200000">
          <a:off x="2163397" y="1198980"/>
          <a:ext cx="6479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7975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7C94B7-0930-43D8-92E0-644556811F9F}">
      <dsp:nvSpPr>
        <dsp:cNvPr id="0" name=""/>
        <dsp:cNvSpPr/>
      </dsp:nvSpPr>
      <dsp:spPr>
        <a:xfrm>
          <a:off x="2050076" y="373"/>
          <a:ext cx="874618" cy="87461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Select appropriate research questions or hypotheses</a:t>
          </a:r>
        </a:p>
      </dsp:txBody>
      <dsp:txXfrm>
        <a:off x="2092771" y="43068"/>
        <a:ext cx="789228" cy="789228"/>
      </dsp:txXfrm>
    </dsp:sp>
    <dsp:sp modelId="{4AAABCC8-47E4-47BD-A361-CDE46C6C19AA}">
      <dsp:nvSpPr>
        <dsp:cNvPr id="0" name=""/>
        <dsp:cNvSpPr/>
      </dsp:nvSpPr>
      <dsp:spPr>
        <a:xfrm>
          <a:off x="3140086" y="2175669"/>
          <a:ext cx="6479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7975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313FAB-45DC-4141-AA1E-6E9596580D93}">
      <dsp:nvSpPr>
        <dsp:cNvPr id="0" name=""/>
        <dsp:cNvSpPr/>
      </dsp:nvSpPr>
      <dsp:spPr>
        <a:xfrm>
          <a:off x="3788061" y="1738359"/>
          <a:ext cx="874618" cy="87461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Select the appropriate amount of error</a:t>
          </a:r>
        </a:p>
      </dsp:txBody>
      <dsp:txXfrm>
        <a:off x="3830756" y="1781054"/>
        <a:ext cx="789228" cy="789228"/>
      </dsp:txXfrm>
    </dsp:sp>
    <dsp:sp modelId="{92DEFE6C-C1D4-46EF-9FEA-11343AB6193A}">
      <dsp:nvSpPr>
        <dsp:cNvPr id="0" name=""/>
        <dsp:cNvSpPr/>
      </dsp:nvSpPr>
      <dsp:spPr>
        <a:xfrm rot="5400000">
          <a:off x="2163397" y="3152357"/>
          <a:ext cx="6479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7975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E8BCF1-1322-4375-BCD8-EEA4290E6457}">
      <dsp:nvSpPr>
        <dsp:cNvPr id="0" name=""/>
        <dsp:cNvSpPr/>
      </dsp:nvSpPr>
      <dsp:spPr>
        <a:xfrm>
          <a:off x="2050076" y="3476345"/>
          <a:ext cx="874618" cy="87461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Select appropriate research variables</a:t>
          </a:r>
        </a:p>
      </dsp:txBody>
      <dsp:txXfrm>
        <a:off x="2092771" y="3519040"/>
        <a:ext cx="789228" cy="789228"/>
      </dsp:txXfrm>
    </dsp:sp>
    <dsp:sp modelId="{1452D673-4BE3-42C0-AD12-4E6B39EF201A}">
      <dsp:nvSpPr>
        <dsp:cNvPr id="0" name=""/>
        <dsp:cNvSpPr/>
      </dsp:nvSpPr>
      <dsp:spPr>
        <a:xfrm rot="10800000">
          <a:off x="1186709" y="2175669"/>
          <a:ext cx="6479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7975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93493D-955F-43AF-BDF7-DD9E54108D56}">
      <dsp:nvSpPr>
        <dsp:cNvPr id="0" name=""/>
        <dsp:cNvSpPr/>
      </dsp:nvSpPr>
      <dsp:spPr>
        <a:xfrm>
          <a:off x="312090" y="1738359"/>
          <a:ext cx="874618" cy="87461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Select an appropriate sampling process</a:t>
          </a:r>
        </a:p>
      </dsp:txBody>
      <dsp:txXfrm>
        <a:off x="354785" y="1781054"/>
        <a:ext cx="789228" cy="78922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A55B2-D561-4C8A-9F83-D48E9943F058}">
      <dsp:nvSpPr>
        <dsp:cNvPr id="0" name=""/>
        <dsp:cNvSpPr/>
      </dsp:nvSpPr>
      <dsp:spPr>
        <a:xfrm>
          <a:off x="0" y="2595"/>
          <a:ext cx="5217173" cy="68364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Treatment fidelity, or consistency with which a treatment is delivered, can impact study results.</a:t>
          </a:r>
        </a:p>
      </dsp:txBody>
      <dsp:txXfrm>
        <a:off x="33373" y="35968"/>
        <a:ext cx="5150427" cy="616898"/>
      </dsp:txXfrm>
    </dsp:sp>
    <dsp:sp modelId="{7E3B35D8-C728-4FCA-B1FE-3C4B3BFDFE32}">
      <dsp:nvSpPr>
        <dsp:cNvPr id="0" name=""/>
        <dsp:cNvSpPr/>
      </dsp:nvSpPr>
      <dsp:spPr>
        <a:xfrm>
          <a:off x="0" y="699810"/>
          <a:ext cx="5217173" cy="683644"/>
        </a:xfrm>
        <a:prstGeom prst="roundRect">
          <a:avLst/>
        </a:prstGeom>
        <a:solidFill>
          <a:schemeClr val="accent2">
            <a:hueOff val="-2482771"/>
            <a:satOff val="-3929"/>
            <a:lumOff val="-23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Researchers can help maintain treatment fidelity by:</a:t>
          </a:r>
        </a:p>
      </dsp:txBody>
      <dsp:txXfrm>
        <a:off x="33373" y="733183"/>
        <a:ext cx="5150427" cy="616898"/>
      </dsp:txXfrm>
    </dsp:sp>
    <dsp:sp modelId="{5977CDBD-8D36-496C-89D4-AC2D020C1A4C}">
      <dsp:nvSpPr>
        <dsp:cNvPr id="0" name=""/>
        <dsp:cNvSpPr/>
      </dsp:nvSpPr>
      <dsp:spPr>
        <a:xfrm>
          <a:off x="0" y="1383455"/>
          <a:ext cx="5217173" cy="2965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64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Including details sufficient to replicate the study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Describing treatment steps that future researchers can follow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Considering ways that supportive comments, confrontational comments, and educational comments might produce variability versus consistency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Identifying the necessary skill level to successfully execute the study</a:t>
          </a:r>
        </a:p>
      </dsp:txBody>
      <dsp:txXfrm>
        <a:off x="0" y="1383455"/>
        <a:ext cx="5217173" cy="29652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BF19F4-86A9-4623-B576-0808AF9047CB}">
      <dsp:nvSpPr>
        <dsp:cNvPr id="0" name=""/>
        <dsp:cNvSpPr/>
      </dsp:nvSpPr>
      <dsp:spPr>
        <a:xfrm>
          <a:off x="0" y="457644"/>
          <a:ext cx="3069717" cy="22914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EA59A7-FEE7-48EA-BF18-643413C9E2EB}">
      <dsp:nvSpPr>
        <dsp:cNvPr id="0" name=""/>
        <dsp:cNvSpPr/>
      </dsp:nvSpPr>
      <dsp:spPr>
        <a:xfrm>
          <a:off x="7107" y="2705952"/>
          <a:ext cx="3069717" cy="9853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2"/>
              </a:solidFill>
            </a:rPr>
            <a:t>Sincerely interest the researcher</a:t>
          </a:r>
        </a:p>
      </dsp:txBody>
      <dsp:txXfrm>
        <a:off x="7107" y="2705952"/>
        <a:ext cx="2161772" cy="985335"/>
      </dsp:txXfrm>
    </dsp:sp>
    <dsp:sp modelId="{7E801FF4-1E8B-431D-B4E1-EC900916881F}">
      <dsp:nvSpPr>
        <dsp:cNvPr id="0" name=""/>
        <dsp:cNvSpPr/>
      </dsp:nvSpPr>
      <dsp:spPr>
        <a:xfrm>
          <a:off x="2255717" y="2862463"/>
          <a:ext cx="1074401" cy="1074401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9AA8BD-5635-438C-BFB8-EDA2CDF4C40F}">
      <dsp:nvSpPr>
        <dsp:cNvPr id="0" name=""/>
        <dsp:cNvSpPr/>
      </dsp:nvSpPr>
      <dsp:spPr>
        <a:xfrm>
          <a:off x="3596294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B4593E-51FE-41AA-BC92-EBD1F4D80C9D}">
      <dsp:nvSpPr>
        <dsp:cNvPr id="0" name=""/>
        <dsp:cNvSpPr/>
      </dsp:nvSpPr>
      <dsp:spPr>
        <a:xfrm>
          <a:off x="3596294" y="2705952"/>
          <a:ext cx="3069717" cy="9853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2"/>
              </a:solidFill>
            </a:rPr>
            <a:t>Sustain the researcher’s attention</a:t>
          </a:r>
        </a:p>
      </dsp:txBody>
      <dsp:txXfrm>
        <a:off x="3596294" y="2705952"/>
        <a:ext cx="2161772" cy="985335"/>
      </dsp:txXfrm>
    </dsp:sp>
    <dsp:sp modelId="{2A7E2671-8861-4A78-9679-E22EABC6BB99}">
      <dsp:nvSpPr>
        <dsp:cNvPr id="0" name=""/>
        <dsp:cNvSpPr/>
      </dsp:nvSpPr>
      <dsp:spPr>
        <a:xfrm>
          <a:off x="5844904" y="2862463"/>
          <a:ext cx="1074401" cy="107440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6F1CF-8962-4CD4-AECE-9069E28ACA3E}">
      <dsp:nvSpPr>
        <dsp:cNvPr id="0" name=""/>
        <dsp:cNvSpPr/>
      </dsp:nvSpPr>
      <dsp:spPr>
        <a:xfrm>
          <a:off x="7185481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4A2C49-497A-437B-AC58-87385CE52009}">
      <dsp:nvSpPr>
        <dsp:cNvPr id="0" name=""/>
        <dsp:cNvSpPr/>
      </dsp:nvSpPr>
      <dsp:spPr>
        <a:xfrm>
          <a:off x="7185481" y="2705952"/>
          <a:ext cx="3069717" cy="9853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2"/>
              </a:solidFill>
            </a:rPr>
            <a:t>Reflect the researcher’s passion</a:t>
          </a:r>
        </a:p>
      </dsp:txBody>
      <dsp:txXfrm>
        <a:off x="7185481" y="2705952"/>
        <a:ext cx="2161772" cy="985335"/>
      </dsp:txXfrm>
    </dsp:sp>
    <dsp:sp modelId="{ECAC8D74-D8A8-44CC-96AF-81CFF6BFBFA0}">
      <dsp:nvSpPr>
        <dsp:cNvPr id="0" name=""/>
        <dsp:cNvSpPr/>
      </dsp:nvSpPr>
      <dsp:spPr>
        <a:xfrm>
          <a:off x="9441198" y="2840696"/>
          <a:ext cx="1074401" cy="107440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AAC12-9CBA-4E79-B1E5-410F92D0D0E4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7D50F2-69C2-405A-836A-A782602EF424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F99C5-E744-497D-B63B-DA009FC7E1A7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Researchers may administer, score, or interpret instruments erroneously</a:t>
          </a:r>
        </a:p>
      </dsp:txBody>
      <dsp:txXfrm>
        <a:off x="1435590" y="531"/>
        <a:ext cx="9080009" cy="1242935"/>
      </dsp:txXfrm>
    </dsp:sp>
    <dsp:sp modelId="{28EE9DAE-827B-4F60-BBC8-FABF4AEEF8BF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78AEFF-4C0A-4F78-A23B-84CC8AB7F61D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C5796-379A-4525-A9D6-6F5225134C03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Participants’ moods or motivations can also influence a study</a:t>
          </a:r>
        </a:p>
      </dsp:txBody>
      <dsp:txXfrm>
        <a:off x="1435590" y="1554201"/>
        <a:ext cx="9080009" cy="1242935"/>
      </dsp:txXfrm>
    </dsp:sp>
    <dsp:sp modelId="{B0FF15AB-AA15-45FF-84DE-9D60625CA7BD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C3B722-D36C-497C-8C60-2AA7C3F88EC3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FEEA55-C1E8-4BED-951C-64FCC6A58222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Procedures to address fidelity in scoring measures, such as through evidence of interrater reliability, are important for protecting the integrity of a research study</a:t>
          </a:r>
        </a:p>
      </dsp:txBody>
      <dsp:txXfrm>
        <a:off x="1435590" y="3107870"/>
        <a:ext cx="9080009" cy="124293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A45E8-9509-4EA0-B707-819EA6A3F50C}">
      <dsp:nvSpPr>
        <dsp:cNvPr id="0" name=""/>
        <dsp:cNvSpPr/>
      </dsp:nvSpPr>
      <dsp:spPr>
        <a:xfrm>
          <a:off x="294988" y="662742"/>
          <a:ext cx="5309802" cy="482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The type of data collected is determined by the research questions and/or hypotheses</a:t>
          </a:r>
        </a:p>
      </dsp:txBody>
      <dsp:txXfrm>
        <a:off x="294988" y="662742"/>
        <a:ext cx="5309802" cy="482709"/>
      </dsp:txXfrm>
    </dsp:sp>
    <dsp:sp modelId="{C72195D0-9BD9-47B2-BF09-01B1F0C97D8F}">
      <dsp:nvSpPr>
        <dsp:cNvPr id="0" name=""/>
        <dsp:cNvSpPr/>
      </dsp:nvSpPr>
      <dsp:spPr>
        <a:xfrm>
          <a:off x="294988" y="1145451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F4FC19-52D6-4FF7-A895-0DC85765785B}">
      <dsp:nvSpPr>
        <dsp:cNvPr id="0" name=""/>
        <dsp:cNvSpPr/>
      </dsp:nvSpPr>
      <dsp:spPr>
        <a:xfrm>
          <a:off x="1044261" y="1145451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159187"/>
            <a:satOff val="703"/>
            <a:lumOff val="24"/>
            <a:alphaOff val="0"/>
          </a:schemeClr>
        </a:solidFill>
        <a:ln w="12700" cap="flat" cmpd="sng" algn="ctr">
          <a:solidFill>
            <a:schemeClr val="accent3">
              <a:hueOff val="-159187"/>
              <a:satOff val="703"/>
              <a:lumOff val="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16B34F-8319-4CA3-8E4F-383655427CCF}">
      <dsp:nvSpPr>
        <dsp:cNvPr id="0" name=""/>
        <dsp:cNvSpPr/>
      </dsp:nvSpPr>
      <dsp:spPr>
        <a:xfrm>
          <a:off x="1793533" y="1145451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318374"/>
            <a:satOff val="1406"/>
            <a:lumOff val="48"/>
            <a:alphaOff val="0"/>
          </a:schemeClr>
        </a:solidFill>
        <a:ln w="12700" cap="flat" cmpd="sng" algn="ctr">
          <a:solidFill>
            <a:schemeClr val="accent3">
              <a:hueOff val="-318374"/>
              <a:satOff val="1406"/>
              <a:lumOff val="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F20CCF-61D5-4F4B-A245-0C2C66C8C6A2}">
      <dsp:nvSpPr>
        <dsp:cNvPr id="0" name=""/>
        <dsp:cNvSpPr/>
      </dsp:nvSpPr>
      <dsp:spPr>
        <a:xfrm>
          <a:off x="2542805" y="1145451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477560"/>
            <a:satOff val="2109"/>
            <a:lumOff val="72"/>
            <a:alphaOff val="0"/>
          </a:schemeClr>
        </a:solidFill>
        <a:ln w="12700" cap="flat" cmpd="sng" algn="ctr">
          <a:solidFill>
            <a:schemeClr val="accent3">
              <a:hueOff val="-477560"/>
              <a:satOff val="2109"/>
              <a:lumOff val="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D5808A-DE1A-4CEC-A9D4-B9EE10134831}">
      <dsp:nvSpPr>
        <dsp:cNvPr id="0" name=""/>
        <dsp:cNvSpPr/>
      </dsp:nvSpPr>
      <dsp:spPr>
        <a:xfrm>
          <a:off x="3292077" y="1145451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636747"/>
            <a:satOff val="2812"/>
            <a:lumOff val="96"/>
            <a:alphaOff val="0"/>
          </a:schemeClr>
        </a:solidFill>
        <a:ln w="12700" cap="flat" cmpd="sng" algn="ctr">
          <a:solidFill>
            <a:schemeClr val="accent3">
              <a:hueOff val="-636747"/>
              <a:satOff val="2812"/>
              <a:lumOff val="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EB2A74-958E-41F9-8914-DB4B9EED3741}">
      <dsp:nvSpPr>
        <dsp:cNvPr id="0" name=""/>
        <dsp:cNvSpPr/>
      </dsp:nvSpPr>
      <dsp:spPr>
        <a:xfrm>
          <a:off x="4041349" y="1145451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795934"/>
            <a:satOff val="3515"/>
            <a:lumOff val="120"/>
            <a:alphaOff val="0"/>
          </a:schemeClr>
        </a:solidFill>
        <a:ln w="12700" cap="flat" cmpd="sng" algn="ctr">
          <a:solidFill>
            <a:schemeClr val="accent3">
              <a:hueOff val="-795934"/>
              <a:satOff val="3515"/>
              <a:lumOff val="1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DA70A5-85C6-4545-9CE9-679CDA997FCC}">
      <dsp:nvSpPr>
        <dsp:cNvPr id="0" name=""/>
        <dsp:cNvSpPr/>
      </dsp:nvSpPr>
      <dsp:spPr>
        <a:xfrm>
          <a:off x="4790621" y="1145451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955121"/>
            <a:satOff val="4218"/>
            <a:lumOff val="143"/>
            <a:alphaOff val="0"/>
          </a:schemeClr>
        </a:solidFill>
        <a:ln w="12700" cap="flat" cmpd="sng" algn="ctr">
          <a:solidFill>
            <a:schemeClr val="accent3">
              <a:hueOff val="-955121"/>
              <a:satOff val="4218"/>
              <a:lumOff val="1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4F67C6-60F3-468E-96EC-223979606918}">
      <dsp:nvSpPr>
        <dsp:cNvPr id="0" name=""/>
        <dsp:cNvSpPr/>
      </dsp:nvSpPr>
      <dsp:spPr>
        <a:xfrm>
          <a:off x="294988" y="1372996"/>
          <a:ext cx="5309802" cy="482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Once data are collected, researchers develop a plan for analysis</a:t>
          </a:r>
        </a:p>
      </dsp:txBody>
      <dsp:txXfrm>
        <a:off x="294988" y="1372996"/>
        <a:ext cx="5309802" cy="482709"/>
      </dsp:txXfrm>
    </dsp:sp>
    <dsp:sp modelId="{BE76FBA5-0D20-439B-A0F5-2660B3CB4BDB}">
      <dsp:nvSpPr>
        <dsp:cNvPr id="0" name=""/>
        <dsp:cNvSpPr/>
      </dsp:nvSpPr>
      <dsp:spPr>
        <a:xfrm>
          <a:off x="294988" y="1855705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1114308"/>
            <a:satOff val="4921"/>
            <a:lumOff val="167"/>
            <a:alphaOff val="0"/>
          </a:schemeClr>
        </a:solidFill>
        <a:ln w="12700" cap="flat" cmpd="sng" algn="ctr">
          <a:solidFill>
            <a:schemeClr val="accent3">
              <a:hueOff val="-1114308"/>
              <a:satOff val="4921"/>
              <a:lumOff val="1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D0809B-EB51-41E3-962D-F1EE64AD6E87}">
      <dsp:nvSpPr>
        <dsp:cNvPr id="0" name=""/>
        <dsp:cNvSpPr/>
      </dsp:nvSpPr>
      <dsp:spPr>
        <a:xfrm>
          <a:off x="1044261" y="1855705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1273494"/>
            <a:satOff val="5624"/>
            <a:lumOff val="191"/>
            <a:alphaOff val="0"/>
          </a:schemeClr>
        </a:solidFill>
        <a:ln w="12700" cap="flat" cmpd="sng" algn="ctr">
          <a:solidFill>
            <a:schemeClr val="accent3">
              <a:hueOff val="-1273494"/>
              <a:satOff val="5624"/>
              <a:lumOff val="1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E878F-73E1-4E91-BED6-7BF0DF9977E4}">
      <dsp:nvSpPr>
        <dsp:cNvPr id="0" name=""/>
        <dsp:cNvSpPr/>
      </dsp:nvSpPr>
      <dsp:spPr>
        <a:xfrm>
          <a:off x="1793533" y="1855705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1432681"/>
            <a:satOff val="6327"/>
            <a:lumOff val="215"/>
            <a:alphaOff val="0"/>
          </a:schemeClr>
        </a:solidFill>
        <a:ln w="12700" cap="flat" cmpd="sng" algn="ctr">
          <a:solidFill>
            <a:schemeClr val="accent3">
              <a:hueOff val="-1432681"/>
              <a:satOff val="6327"/>
              <a:lumOff val="2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EB067B-ADC2-47E4-AB27-A77D34F8A168}">
      <dsp:nvSpPr>
        <dsp:cNvPr id="0" name=""/>
        <dsp:cNvSpPr/>
      </dsp:nvSpPr>
      <dsp:spPr>
        <a:xfrm>
          <a:off x="2542805" y="1855705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1591868"/>
            <a:satOff val="7030"/>
            <a:lumOff val="239"/>
            <a:alphaOff val="0"/>
          </a:schemeClr>
        </a:solidFill>
        <a:ln w="12700" cap="flat" cmpd="sng" algn="ctr">
          <a:solidFill>
            <a:schemeClr val="accent3">
              <a:hueOff val="-1591868"/>
              <a:satOff val="7030"/>
              <a:lumOff val="2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10BE7A-6973-4B87-86D6-8FAD55E3FB23}">
      <dsp:nvSpPr>
        <dsp:cNvPr id="0" name=""/>
        <dsp:cNvSpPr/>
      </dsp:nvSpPr>
      <dsp:spPr>
        <a:xfrm>
          <a:off x="3292077" y="1855705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1751055"/>
            <a:satOff val="7733"/>
            <a:lumOff val="263"/>
            <a:alphaOff val="0"/>
          </a:schemeClr>
        </a:solidFill>
        <a:ln w="12700" cap="flat" cmpd="sng" algn="ctr">
          <a:solidFill>
            <a:schemeClr val="accent3">
              <a:hueOff val="-1751055"/>
              <a:satOff val="7733"/>
              <a:lumOff val="2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F0385A-63E2-4E10-BA37-1A1AAC5B6AC6}">
      <dsp:nvSpPr>
        <dsp:cNvPr id="0" name=""/>
        <dsp:cNvSpPr/>
      </dsp:nvSpPr>
      <dsp:spPr>
        <a:xfrm>
          <a:off x="4041349" y="1855705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1910241"/>
            <a:satOff val="8436"/>
            <a:lumOff val="287"/>
            <a:alphaOff val="0"/>
          </a:schemeClr>
        </a:solidFill>
        <a:ln w="12700" cap="flat" cmpd="sng" algn="ctr">
          <a:solidFill>
            <a:schemeClr val="accent3">
              <a:hueOff val="-1910241"/>
              <a:satOff val="8436"/>
              <a:lumOff val="2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4392BE-2400-4B78-92AC-052EE91296FC}">
      <dsp:nvSpPr>
        <dsp:cNvPr id="0" name=""/>
        <dsp:cNvSpPr/>
      </dsp:nvSpPr>
      <dsp:spPr>
        <a:xfrm>
          <a:off x="4790621" y="1855705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2069428"/>
            <a:satOff val="9139"/>
            <a:lumOff val="311"/>
            <a:alphaOff val="0"/>
          </a:schemeClr>
        </a:solidFill>
        <a:ln w="12700" cap="flat" cmpd="sng" algn="ctr">
          <a:solidFill>
            <a:schemeClr val="accent3">
              <a:hueOff val="-2069428"/>
              <a:satOff val="9139"/>
              <a:lumOff val="3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D513E2-2ED6-40D1-9407-5593824151A3}">
      <dsp:nvSpPr>
        <dsp:cNvPr id="0" name=""/>
        <dsp:cNvSpPr/>
      </dsp:nvSpPr>
      <dsp:spPr>
        <a:xfrm>
          <a:off x="294988" y="2083250"/>
          <a:ext cx="5309802" cy="482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Multidimensional measures can help researchers to assess a construct consistently and accurately</a:t>
          </a:r>
        </a:p>
      </dsp:txBody>
      <dsp:txXfrm>
        <a:off x="294988" y="2083250"/>
        <a:ext cx="5309802" cy="482709"/>
      </dsp:txXfrm>
    </dsp:sp>
    <dsp:sp modelId="{F3F41983-77AB-4F5C-AD71-1B0A573C2678}">
      <dsp:nvSpPr>
        <dsp:cNvPr id="0" name=""/>
        <dsp:cNvSpPr/>
      </dsp:nvSpPr>
      <dsp:spPr>
        <a:xfrm>
          <a:off x="294988" y="2565959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2228615"/>
            <a:satOff val="9842"/>
            <a:lumOff val="335"/>
            <a:alphaOff val="0"/>
          </a:schemeClr>
        </a:solidFill>
        <a:ln w="12700" cap="flat" cmpd="sng" algn="ctr">
          <a:solidFill>
            <a:schemeClr val="accent3">
              <a:hueOff val="-2228615"/>
              <a:satOff val="9842"/>
              <a:lumOff val="3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EBC996-2172-436D-A1CB-D1F82816DDE9}">
      <dsp:nvSpPr>
        <dsp:cNvPr id="0" name=""/>
        <dsp:cNvSpPr/>
      </dsp:nvSpPr>
      <dsp:spPr>
        <a:xfrm>
          <a:off x="1044261" y="2565959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2387802"/>
            <a:satOff val="10545"/>
            <a:lumOff val="359"/>
            <a:alphaOff val="0"/>
          </a:schemeClr>
        </a:solidFill>
        <a:ln w="12700" cap="flat" cmpd="sng" algn="ctr">
          <a:solidFill>
            <a:schemeClr val="accent3">
              <a:hueOff val="-2387802"/>
              <a:satOff val="10545"/>
              <a:lumOff val="3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AD2E7D-3318-4D88-B11A-715C982A4BB6}">
      <dsp:nvSpPr>
        <dsp:cNvPr id="0" name=""/>
        <dsp:cNvSpPr/>
      </dsp:nvSpPr>
      <dsp:spPr>
        <a:xfrm>
          <a:off x="1793533" y="2565959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2546989"/>
            <a:satOff val="11248"/>
            <a:lumOff val="382"/>
            <a:alphaOff val="0"/>
          </a:schemeClr>
        </a:solidFill>
        <a:ln w="12700" cap="flat" cmpd="sng" algn="ctr">
          <a:solidFill>
            <a:schemeClr val="accent3">
              <a:hueOff val="-2546989"/>
              <a:satOff val="11248"/>
              <a:lumOff val="3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D5E75-57E1-4A4F-8517-760AE514903F}">
      <dsp:nvSpPr>
        <dsp:cNvPr id="0" name=""/>
        <dsp:cNvSpPr/>
      </dsp:nvSpPr>
      <dsp:spPr>
        <a:xfrm>
          <a:off x="2542805" y="2565959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2706175"/>
            <a:satOff val="11951"/>
            <a:lumOff val="406"/>
            <a:alphaOff val="0"/>
          </a:schemeClr>
        </a:solidFill>
        <a:ln w="12700" cap="flat" cmpd="sng" algn="ctr">
          <a:solidFill>
            <a:schemeClr val="accent3">
              <a:hueOff val="-2706175"/>
              <a:satOff val="11951"/>
              <a:lumOff val="4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356FED-3540-422F-B717-DB7C1845238C}">
      <dsp:nvSpPr>
        <dsp:cNvPr id="0" name=""/>
        <dsp:cNvSpPr/>
      </dsp:nvSpPr>
      <dsp:spPr>
        <a:xfrm>
          <a:off x="3292077" y="2565959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2865362"/>
            <a:satOff val="12654"/>
            <a:lumOff val="430"/>
            <a:alphaOff val="0"/>
          </a:schemeClr>
        </a:solidFill>
        <a:ln w="12700" cap="flat" cmpd="sng" algn="ctr">
          <a:solidFill>
            <a:schemeClr val="accent3">
              <a:hueOff val="-2865362"/>
              <a:satOff val="12654"/>
              <a:lumOff val="4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8FE03-F56E-412A-A6E9-C92D15014363}">
      <dsp:nvSpPr>
        <dsp:cNvPr id="0" name=""/>
        <dsp:cNvSpPr/>
      </dsp:nvSpPr>
      <dsp:spPr>
        <a:xfrm>
          <a:off x="4041349" y="2565959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3024549"/>
            <a:satOff val="13357"/>
            <a:lumOff val="454"/>
            <a:alphaOff val="0"/>
          </a:schemeClr>
        </a:solidFill>
        <a:ln w="12700" cap="flat" cmpd="sng" algn="ctr">
          <a:solidFill>
            <a:schemeClr val="accent3">
              <a:hueOff val="-3024549"/>
              <a:satOff val="13357"/>
              <a:lumOff val="4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3FF195-FD81-4780-8D4A-3EB52D14FEDC}">
      <dsp:nvSpPr>
        <dsp:cNvPr id="0" name=""/>
        <dsp:cNvSpPr/>
      </dsp:nvSpPr>
      <dsp:spPr>
        <a:xfrm>
          <a:off x="4790621" y="2565959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3183736"/>
            <a:satOff val="14060"/>
            <a:lumOff val="478"/>
            <a:alphaOff val="0"/>
          </a:schemeClr>
        </a:solidFill>
        <a:ln w="12700" cap="flat" cmpd="sng" algn="ctr">
          <a:solidFill>
            <a:schemeClr val="accent3">
              <a:hueOff val="-3183736"/>
              <a:satOff val="14060"/>
              <a:lumOff val="4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463B42-DCA7-4B8E-9B2A-7CC5F1E88D28}">
      <dsp:nvSpPr>
        <dsp:cNvPr id="0" name=""/>
        <dsp:cNvSpPr/>
      </dsp:nvSpPr>
      <dsp:spPr>
        <a:xfrm>
          <a:off x="294988" y="2793504"/>
          <a:ext cx="5309802" cy="482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Having a plan in place before collecting data is more transparent and ethical than </a:t>
          </a:r>
          <a:r>
            <a:rPr lang="en-US" sz="1100" i="1" kern="1200"/>
            <a:t>data mining</a:t>
          </a:r>
          <a:r>
            <a:rPr lang="en-US" sz="1100" kern="1200"/>
            <a:t>, </a:t>
          </a:r>
          <a:r>
            <a:rPr lang="en-US" sz="1100" i="1" kern="1200"/>
            <a:t>or </a:t>
          </a:r>
          <a:r>
            <a:rPr lang="en-US" sz="1100" kern="1200"/>
            <a:t>running analyses without preordained research questions or hypotheses</a:t>
          </a:r>
        </a:p>
      </dsp:txBody>
      <dsp:txXfrm>
        <a:off x="294988" y="2793504"/>
        <a:ext cx="5309802" cy="482709"/>
      </dsp:txXfrm>
    </dsp:sp>
    <dsp:sp modelId="{01B2E40E-2863-4A61-98A7-2647A4E7F0E1}">
      <dsp:nvSpPr>
        <dsp:cNvPr id="0" name=""/>
        <dsp:cNvSpPr/>
      </dsp:nvSpPr>
      <dsp:spPr>
        <a:xfrm>
          <a:off x="294988" y="3276213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3342923"/>
            <a:satOff val="14762"/>
            <a:lumOff val="502"/>
            <a:alphaOff val="0"/>
          </a:schemeClr>
        </a:solidFill>
        <a:ln w="12700" cap="flat" cmpd="sng" algn="ctr">
          <a:solidFill>
            <a:schemeClr val="accent3">
              <a:hueOff val="-3342923"/>
              <a:satOff val="14762"/>
              <a:lumOff val="5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AF3E5C-54BA-4A51-A358-9E4909BCA27D}">
      <dsp:nvSpPr>
        <dsp:cNvPr id="0" name=""/>
        <dsp:cNvSpPr/>
      </dsp:nvSpPr>
      <dsp:spPr>
        <a:xfrm>
          <a:off x="1044261" y="3276213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3502110"/>
            <a:satOff val="15465"/>
            <a:lumOff val="526"/>
            <a:alphaOff val="0"/>
          </a:schemeClr>
        </a:solidFill>
        <a:ln w="12700" cap="flat" cmpd="sng" algn="ctr">
          <a:solidFill>
            <a:schemeClr val="accent3">
              <a:hueOff val="-3502110"/>
              <a:satOff val="15465"/>
              <a:lumOff val="5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8EDD5F-FBE3-4393-9AE3-FE26965FFDB2}">
      <dsp:nvSpPr>
        <dsp:cNvPr id="0" name=""/>
        <dsp:cNvSpPr/>
      </dsp:nvSpPr>
      <dsp:spPr>
        <a:xfrm>
          <a:off x="1793533" y="3276213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3661296"/>
            <a:satOff val="16168"/>
            <a:lumOff val="550"/>
            <a:alphaOff val="0"/>
          </a:schemeClr>
        </a:solidFill>
        <a:ln w="12700" cap="flat" cmpd="sng" algn="ctr">
          <a:solidFill>
            <a:schemeClr val="accent3">
              <a:hueOff val="-3661296"/>
              <a:satOff val="16168"/>
              <a:lumOff val="5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99CA5B-7DA5-4882-AEF9-94C3A9752420}">
      <dsp:nvSpPr>
        <dsp:cNvPr id="0" name=""/>
        <dsp:cNvSpPr/>
      </dsp:nvSpPr>
      <dsp:spPr>
        <a:xfrm>
          <a:off x="2542805" y="3276213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3820483"/>
            <a:satOff val="16871"/>
            <a:lumOff val="574"/>
            <a:alphaOff val="0"/>
          </a:schemeClr>
        </a:solidFill>
        <a:ln w="12700" cap="flat" cmpd="sng" algn="ctr">
          <a:solidFill>
            <a:schemeClr val="accent3">
              <a:hueOff val="-3820483"/>
              <a:satOff val="16871"/>
              <a:lumOff val="5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855CE-A411-494A-8DBB-A06AC28651D8}">
      <dsp:nvSpPr>
        <dsp:cNvPr id="0" name=""/>
        <dsp:cNvSpPr/>
      </dsp:nvSpPr>
      <dsp:spPr>
        <a:xfrm>
          <a:off x="3292077" y="3276213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3979670"/>
            <a:satOff val="17574"/>
            <a:lumOff val="598"/>
            <a:alphaOff val="0"/>
          </a:schemeClr>
        </a:solidFill>
        <a:ln w="12700" cap="flat" cmpd="sng" algn="ctr">
          <a:solidFill>
            <a:schemeClr val="accent3">
              <a:hueOff val="-3979670"/>
              <a:satOff val="17574"/>
              <a:lumOff val="5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3B2874-17B1-4F22-AD00-3DE09503C335}">
      <dsp:nvSpPr>
        <dsp:cNvPr id="0" name=""/>
        <dsp:cNvSpPr/>
      </dsp:nvSpPr>
      <dsp:spPr>
        <a:xfrm>
          <a:off x="4041349" y="3276213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4138857"/>
            <a:satOff val="18277"/>
            <a:lumOff val="621"/>
            <a:alphaOff val="0"/>
          </a:schemeClr>
        </a:solidFill>
        <a:ln w="12700" cap="flat" cmpd="sng" algn="ctr">
          <a:solidFill>
            <a:schemeClr val="accent3">
              <a:hueOff val="-4138857"/>
              <a:satOff val="18277"/>
              <a:lumOff val="6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22CCB-395B-4BEB-9CF9-0C28FB210E2F}">
      <dsp:nvSpPr>
        <dsp:cNvPr id="0" name=""/>
        <dsp:cNvSpPr/>
      </dsp:nvSpPr>
      <dsp:spPr>
        <a:xfrm>
          <a:off x="4790621" y="3276213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4298043"/>
            <a:satOff val="18980"/>
            <a:lumOff val="645"/>
            <a:alphaOff val="0"/>
          </a:schemeClr>
        </a:solidFill>
        <a:ln w="12700" cap="flat" cmpd="sng" algn="ctr">
          <a:solidFill>
            <a:schemeClr val="accent3">
              <a:hueOff val="-4298043"/>
              <a:satOff val="18980"/>
              <a:lumOff val="6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8D20B5-0BBC-4F79-B9B6-E7D6A9181104}">
      <dsp:nvSpPr>
        <dsp:cNvPr id="0" name=""/>
        <dsp:cNvSpPr/>
      </dsp:nvSpPr>
      <dsp:spPr>
        <a:xfrm>
          <a:off x="294988" y="3503758"/>
          <a:ext cx="5309802" cy="482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Processes such as data mining are not replicable and can increase the likelihood of error in a study</a:t>
          </a:r>
        </a:p>
      </dsp:txBody>
      <dsp:txXfrm>
        <a:off x="294988" y="3503758"/>
        <a:ext cx="5309802" cy="482709"/>
      </dsp:txXfrm>
    </dsp:sp>
    <dsp:sp modelId="{292247F0-C87B-4AB2-9810-1A5D1E0BC93D}">
      <dsp:nvSpPr>
        <dsp:cNvPr id="0" name=""/>
        <dsp:cNvSpPr/>
      </dsp:nvSpPr>
      <dsp:spPr>
        <a:xfrm>
          <a:off x="294988" y="3986467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4457230"/>
            <a:satOff val="19683"/>
            <a:lumOff val="669"/>
            <a:alphaOff val="0"/>
          </a:schemeClr>
        </a:solidFill>
        <a:ln w="12700" cap="flat" cmpd="sng" algn="ctr">
          <a:solidFill>
            <a:schemeClr val="accent3">
              <a:hueOff val="-4457230"/>
              <a:satOff val="19683"/>
              <a:lumOff val="6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A778D3-E035-4D01-B353-B1BD98EAC0FC}">
      <dsp:nvSpPr>
        <dsp:cNvPr id="0" name=""/>
        <dsp:cNvSpPr/>
      </dsp:nvSpPr>
      <dsp:spPr>
        <a:xfrm>
          <a:off x="1044261" y="3986467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4616417"/>
            <a:satOff val="20386"/>
            <a:lumOff val="693"/>
            <a:alphaOff val="0"/>
          </a:schemeClr>
        </a:solidFill>
        <a:ln w="12700" cap="flat" cmpd="sng" algn="ctr">
          <a:solidFill>
            <a:schemeClr val="accent3">
              <a:hueOff val="-4616417"/>
              <a:satOff val="20386"/>
              <a:lumOff val="6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4873D9-0843-48BC-B2C5-674A9BA07017}">
      <dsp:nvSpPr>
        <dsp:cNvPr id="0" name=""/>
        <dsp:cNvSpPr/>
      </dsp:nvSpPr>
      <dsp:spPr>
        <a:xfrm>
          <a:off x="1793533" y="3986467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4775604"/>
            <a:satOff val="21089"/>
            <a:lumOff val="717"/>
            <a:alphaOff val="0"/>
          </a:schemeClr>
        </a:solidFill>
        <a:ln w="12700" cap="flat" cmpd="sng" algn="ctr">
          <a:solidFill>
            <a:schemeClr val="accent3">
              <a:hueOff val="-4775604"/>
              <a:satOff val="21089"/>
              <a:lumOff val="7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4B8CCD-B40D-4BC8-BD9F-E1423A7C54D8}">
      <dsp:nvSpPr>
        <dsp:cNvPr id="0" name=""/>
        <dsp:cNvSpPr/>
      </dsp:nvSpPr>
      <dsp:spPr>
        <a:xfrm>
          <a:off x="2542805" y="3986467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4934790"/>
            <a:satOff val="21792"/>
            <a:lumOff val="741"/>
            <a:alphaOff val="0"/>
          </a:schemeClr>
        </a:solidFill>
        <a:ln w="12700" cap="flat" cmpd="sng" algn="ctr">
          <a:solidFill>
            <a:schemeClr val="accent3">
              <a:hueOff val="-4934790"/>
              <a:satOff val="21792"/>
              <a:lumOff val="7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02848E-520B-4658-962B-80F353FE691A}">
      <dsp:nvSpPr>
        <dsp:cNvPr id="0" name=""/>
        <dsp:cNvSpPr/>
      </dsp:nvSpPr>
      <dsp:spPr>
        <a:xfrm>
          <a:off x="3292077" y="3986467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5093977"/>
            <a:satOff val="22495"/>
            <a:lumOff val="765"/>
            <a:alphaOff val="0"/>
          </a:schemeClr>
        </a:solidFill>
        <a:ln w="12700" cap="flat" cmpd="sng" algn="ctr">
          <a:solidFill>
            <a:schemeClr val="accent3">
              <a:hueOff val="-5093977"/>
              <a:satOff val="22495"/>
              <a:lumOff val="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A3FF28-A211-43A6-A36F-BA04C24E4554}">
      <dsp:nvSpPr>
        <dsp:cNvPr id="0" name=""/>
        <dsp:cNvSpPr/>
      </dsp:nvSpPr>
      <dsp:spPr>
        <a:xfrm>
          <a:off x="4041349" y="3986467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5253164"/>
            <a:satOff val="23198"/>
            <a:lumOff val="789"/>
            <a:alphaOff val="0"/>
          </a:schemeClr>
        </a:solidFill>
        <a:ln w="12700" cap="flat" cmpd="sng" algn="ctr">
          <a:solidFill>
            <a:schemeClr val="accent3">
              <a:hueOff val="-5253164"/>
              <a:satOff val="23198"/>
              <a:lumOff val="7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7D2EE-8152-4C31-8319-9174CE20FA9F}">
      <dsp:nvSpPr>
        <dsp:cNvPr id="0" name=""/>
        <dsp:cNvSpPr/>
      </dsp:nvSpPr>
      <dsp:spPr>
        <a:xfrm>
          <a:off x="4790621" y="3986467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5412351"/>
            <a:satOff val="23901"/>
            <a:lumOff val="813"/>
            <a:alphaOff val="0"/>
          </a:schemeClr>
        </a:solidFill>
        <a:ln w="12700" cap="flat" cmpd="sng" algn="ctr">
          <a:solidFill>
            <a:schemeClr val="accent3">
              <a:hueOff val="-5412351"/>
              <a:satOff val="23901"/>
              <a:lumOff val="8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8344A-A6AC-4437-88EA-07DB48110CCF}">
      <dsp:nvSpPr>
        <dsp:cNvPr id="0" name=""/>
        <dsp:cNvSpPr/>
      </dsp:nvSpPr>
      <dsp:spPr>
        <a:xfrm>
          <a:off x="294988" y="4214012"/>
          <a:ext cx="5309802" cy="482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In qualitative research, standardizing some aspects of the inquiry process may help to reduce error and bias</a:t>
          </a:r>
        </a:p>
      </dsp:txBody>
      <dsp:txXfrm>
        <a:off x="294988" y="4214012"/>
        <a:ext cx="5309802" cy="482709"/>
      </dsp:txXfrm>
    </dsp:sp>
    <dsp:sp modelId="{9F553605-D86B-449F-B4C9-D10C1C7CEFE6}">
      <dsp:nvSpPr>
        <dsp:cNvPr id="0" name=""/>
        <dsp:cNvSpPr/>
      </dsp:nvSpPr>
      <dsp:spPr>
        <a:xfrm>
          <a:off x="294988" y="4696722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5571538"/>
            <a:satOff val="24604"/>
            <a:lumOff val="837"/>
            <a:alphaOff val="0"/>
          </a:schemeClr>
        </a:solidFill>
        <a:ln w="12700" cap="flat" cmpd="sng" algn="ctr">
          <a:solidFill>
            <a:schemeClr val="accent3">
              <a:hueOff val="-5571538"/>
              <a:satOff val="24604"/>
              <a:lumOff val="8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20C65-873B-4AAE-AABA-F43B4C569E28}">
      <dsp:nvSpPr>
        <dsp:cNvPr id="0" name=""/>
        <dsp:cNvSpPr/>
      </dsp:nvSpPr>
      <dsp:spPr>
        <a:xfrm>
          <a:off x="1044261" y="4696722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5730725"/>
            <a:satOff val="25307"/>
            <a:lumOff val="860"/>
            <a:alphaOff val="0"/>
          </a:schemeClr>
        </a:solidFill>
        <a:ln w="12700" cap="flat" cmpd="sng" algn="ctr">
          <a:solidFill>
            <a:schemeClr val="accent3">
              <a:hueOff val="-5730725"/>
              <a:satOff val="25307"/>
              <a:lumOff val="8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62F913-001D-48BA-B4B2-52B194AF2559}">
      <dsp:nvSpPr>
        <dsp:cNvPr id="0" name=""/>
        <dsp:cNvSpPr/>
      </dsp:nvSpPr>
      <dsp:spPr>
        <a:xfrm>
          <a:off x="1793533" y="4696722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5889911"/>
            <a:satOff val="26010"/>
            <a:lumOff val="884"/>
            <a:alphaOff val="0"/>
          </a:schemeClr>
        </a:solidFill>
        <a:ln w="12700" cap="flat" cmpd="sng" algn="ctr">
          <a:solidFill>
            <a:schemeClr val="accent3">
              <a:hueOff val="-5889911"/>
              <a:satOff val="26010"/>
              <a:lumOff val="8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356105-6A09-4124-92AC-E0F64D3100CC}">
      <dsp:nvSpPr>
        <dsp:cNvPr id="0" name=""/>
        <dsp:cNvSpPr/>
      </dsp:nvSpPr>
      <dsp:spPr>
        <a:xfrm>
          <a:off x="2542805" y="4696722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6049098"/>
            <a:satOff val="26713"/>
            <a:lumOff val="908"/>
            <a:alphaOff val="0"/>
          </a:schemeClr>
        </a:solidFill>
        <a:ln w="12700" cap="flat" cmpd="sng" algn="ctr">
          <a:solidFill>
            <a:schemeClr val="accent3">
              <a:hueOff val="-6049098"/>
              <a:satOff val="26713"/>
              <a:lumOff val="9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E38EF6-7B46-418C-A66A-A8EF5646E88E}">
      <dsp:nvSpPr>
        <dsp:cNvPr id="0" name=""/>
        <dsp:cNvSpPr/>
      </dsp:nvSpPr>
      <dsp:spPr>
        <a:xfrm>
          <a:off x="3292077" y="4696722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6208285"/>
            <a:satOff val="27416"/>
            <a:lumOff val="932"/>
            <a:alphaOff val="0"/>
          </a:schemeClr>
        </a:solidFill>
        <a:ln w="12700" cap="flat" cmpd="sng" algn="ctr">
          <a:solidFill>
            <a:schemeClr val="accent3">
              <a:hueOff val="-6208285"/>
              <a:satOff val="27416"/>
              <a:lumOff val="9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234841-7047-4D70-AD58-52C67D06DB4D}">
      <dsp:nvSpPr>
        <dsp:cNvPr id="0" name=""/>
        <dsp:cNvSpPr/>
      </dsp:nvSpPr>
      <dsp:spPr>
        <a:xfrm>
          <a:off x="4041349" y="4696722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6367472"/>
            <a:satOff val="28119"/>
            <a:lumOff val="956"/>
            <a:alphaOff val="0"/>
          </a:schemeClr>
        </a:solidFill>
        <a:ln w="12700" cap="flat" cmpd="sng" algn="ctr">
          <a:solidFill>
            <a:schemeClr val="accent3">
              <a:hueOff val="-6367472"/>
              <a:satOff val="28119"/>
              <a:lumOff val="9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93BD8-F56C-4571-A923-926963B8A418}">
      <dsp:nvSpPr>
        <dsp:cNvPr id="0" name=""/>
        <dsp:cNvSpPr/>
      </dsp:nvSpPr>
      <dsp:spPr>
        <a:xfrm>
          <a:off x="4790621" y="4696722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6526658"/>
            <a:satOff val="28822"/>
            <a:lumOff val="980"/>
            <a:alphaOff val="0"/>
          </a:schemeClr>
        </a:solidFill>
        <a:ln w="12700" cap="flat" cmpd="sng" algn="ctr">
          <a:solidFill>
            <a:schemeClr val="accent3">
              <a:hueOff val="-6526658"/>
              <a:satOff val="28822"/>
              <a:lumOff val="9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02D480-B353-42F8-A0FA-D7528BEA4F33}">
      <dsp:nvSpPr>
        <dsp:cNvPr id="0" name=""/>
        <dsp:cNvSpPr/>
      </dsp:nvSpPr>
      <dsp:spPr>
        <a:xfrm rot="5400000">
          <a:off x="-347384" y="349707"/>
          <a:ext cx="2315897" cy="162112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The research process is both developmental and systematic</a:t>
          </a:r>
        </a:p>
      </dsp:txBody>
      <dsp:txXfrm rot="-5400000">
        <a:off x="1" y="812886"/>
        <a:ext cx="1621128" cy="694769"/>
      </dsp:txXfrm>
    </dsp:sp>
    <dsp:sp modelId="{FB21BC79-9B80-4357-BFC0-70D3A8C912F0}">
      <dsp:nvSpPr>
        <dsp:cNvPr id="0" name=""/>
        <dsp:cNvSpPr/>
      </dsp:nvSpPr>
      <dsp:spPr>
        <a:xfrm rot="5400000">
          <a:off x="2666483" y="-1043032"/>
          <a:ext cx="1505333" cy="35960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Choose a topic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Conduct thoroughly-grounded literature review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Generate research questions or hypotheses</a:t>
          </a:r>
        </a:p>
      </dsp:txBody>
      <dsp:txXfrm rot="-5400000">
        <a:off x="1621128" y="75807"/>
        <a:ext cx="3522560" cy="1358365"/>
      </dsp:txXfrm>
    </dsp:sp>
    <dsp:sp modelId="{3ECD45C0-8B71-46AB-B079-C5F09A423094}">
      <dsp:nvSpPr>
        <dsp:cNvPr id="0" name=""/>
        <dsp:cNvSpPr/>
      </dsp:nvSpPr>
      <dsp:spPr>
        <a:xfrm rot="5400000">
          <a:off x="-347384" y="2380502"/>
          <a:ext cx="2315897" cy="1621128"/>
        </a:xfrm>
        <a:prstGeom prst="chevron">
          <a:avLst/>
        </a:prstGeom>
        <a:solidFill>
          <a:schemeClr val="accent2">
            <a:hueOff val="-2482771"/>
            <a:satOff val="-3929"/>
            <a:lumOff val="-2352"/>
            <a:alphaOff val="0"/>
          </a:schemeClr>
        </a:solidFill>
        <a:ln w="12700" cap="flat" cmpd="sng" algn="ctr">
          <a:solidFill>
            <a:schemeClr val="accent2">
              <a:hueOff val="-2482771"/>
              <a:satOff val="-3929"/>
              <a:lumOff val="-23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The research process is almost always sequential</a:t>
          </a:r>
        </a:p>
      </dsp:txBody>
      <dsp:txXfrm rot="-5400000">
        <a:off x="1" y="2843681"/>
        <a:ext cx="1621128" cy="694769"/>
      </dsp:txXfrm>
    </dsp:sp>
    <dsp:sp modelId="{9FA07F8B-6827-47B9-9B50-0227E11E63DF}">
      <dsp:nvSpPr>
        <dsp:cNvPr id="0" name=""/>
        <dsp:cNvSpPr/>
      </dsp:nvSpPr>
      <dsp:spPr>
        <a:xfrm rot="5400000">
          <a:off x="2666483" y="987761"/>
          <a:ext cx="1505333" cy="35960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482771"/>
              <a:satOff val="-3929"/>
              <a:lumOff val="-23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Be aware of bias and be thoughtful in planning and execution of the study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Carefully decide the type of data needed for the study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Thoughtfully plan for a concise and efficient analysis  </a:t>
          </a:r>
        </a:p>
      </dsp:txBody>
      <dsp:txXfrm rot="-5400000">
        <a:off x="1621128" y="2106600"/>
        <a:ext cx="3522560" cy="13583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010D73-FB8E-4EF3-B536-FF95ACAA1103}">
      <dsp:nvSpPr>
        <dsp:cNvPr id="0" name=""/>
        <dsp:cNvSpPr/>
      </dsp:nvSpPr>
      <dsp:spPr>
        <a:xfrm>
          <a:off x="1283" y="507350"/>
          <a:ext cx="4505585" cy="2861046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89F50C-A5D5-40BF-8941-BDD742A4B461}">
      <dsp:nvSpPr>
        <dsp:cNvPr id="0" name=""/>
        <dsp:cNvSpPr/>
      </dsp:nvSpPr>
      <dsp:spPr>
        <a:xfrm>
          <a:off x="501904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An emerging researcher does not need to choose </a:t>
          </a:r>
          <a:r>
            <a:rPr lang="en-US" sz="3700" b="1" i="1" u="sng" kern="1200" dirty="0"/>
            <a:t>the</a:t>
          </a:r>
          <a:r>
            <a:rPr lang="en-US" sz="3700" kern="1200" dirty="0"/>
            <a:t> research topic. </a:t>
          </a:r>
        </a:p>
      </dsp:txBody>
      <dsp:txXfrm>
        <a:off x="585701" y="1066737"/>
        <a:ext cx="4337991" cy="2693452"/>
      </dsp:txXfrm>
    </dsp:sp>
    <dsp:sp modelId="{04290381-EEEB-4B30-B463-01FF9628BDB4}">
      <dsp:nvSpPr>
        <dsp:cNvPr id="0" name=""/>
        <dsp:cNvSpPr/>
      </dsp:nvSpPr>
      <dsp:spPr>
        <a:xfrm>
          <a:off x="5508110" y="507350"/>
          <a:ext cx="4505585" cy="2861046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DA9F0-E16A-46BA-B3FA-285AF3DE310C}">
      <dsp:nvSpPr>
        <dsp:cNvPr id="0" name=""/>
        <dsp:cNvSpPr/>
      </dsp:nvSpPr>
      <dsp:spPr>
        <a:xfrm>
          <a:off x="6008730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Rather, an emerging researcher should choose </a:t>
          </a:r>
          <a:r>
            <a:rPr lang="en-US" sz="3700" b="1" i="1" u="sng" kern="1200" dirty="0"/>
            <a:t>a</a:t>
          </a:r>
          <a:r>
            <a:rPr lang="en-US" sz="3700" kern="1200" dirty="0"/>
            <a:t> research topic. </a:t>
          </a:r>
        </a:p>
      </dsp:txBody>
      <dsp:txXfrm>
        <a:off x="6092527" y="1066737"/>
        <a:ext cx="4337991" cy="26934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5D85BC-540B-4DEA-B67A-A6B09CA622F7}">
      <dsp:nvSpPr>
        <dsp:cNvPr id="0" name=""/>
        <dsp:cNvSpPr/>
      </dsp:nvSpPr>
      <dsp:spPr>
        <a:xfrm>
          <a:off x="0" y="0"/>
          <a:ext cx="8412480" cy="95729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 research topic based on interest is important, but a research topic that can be sustained over time is most important</a:t>
          </a:r>
        </a:p>
      </dsp:txBody>
      <dsp:txXfrm>
        <a:off x="28038" y="28038"/>
        <a:ext cx="7298593" cy="901218"/>
      </dsp:txXfrm>
    </dsp:sp>
    <dsp:sp modelId="{D571DEEB-B972-435E-8284-B3B1F1E4BF12}">
      <dsp:nvSpPr>
        <dsp:cNvPr id="0" name=""/>
        <dsp:cNvSpPr/>
      </dsp:nvSpPr>
      <dsp:spPr>
        <a:xfrm>
          <a:off x="704545" y="1131347"/>
          <a:ext cx="8412480" cy="95729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It can be helpful to consider how a chosen topic might establish a longer-term research agenda</a:t>
          </a:r>
        </a:p>
      </dsp:txBody>
      <dsp:txXfrm>
        <a:off x="732583" y="1159385"/>
        <a:ext cx="7029617" cy="901218"/>
      </dsp:txXfrm>
    </dsp:sp>
    <dsp:sp modelId="{64CF75CC-E0FF-46F2-A276-9FEEE3086117}">
      <dsp:nvSpPr>
        <dsp:cNvPr id="0" name=""/>
        <dsp:cNvSpPr/>
      </dsp:nvSpPr>
      <dsp:spPr>
        <a:xfrm>
          <a:off x="1398574" y="2262695"/>
          <a:ext cx="8412480" cy="95729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Establishing a longer-term research agenda allows the researcher to initiate research in manageable portions</a:t>
          </a:r>
        </a:p>
      </dsp:txBody>
      <dsp:txXfrm>
        <a:off x="1426612" y="2290733"/>
        <a:ext cx="7040133" cy="901218"/>
      </dsp:txXfrm>
    </dsp:sp>
    <dsp:sp modelId="{6D5F761A-8999-46D0-A250-0453DA798B00}">
      <dsp:nvSpPr>
        <dsp:cNvPr id="0" name=""/>
        <dsp:cNvSpPr/>
      </dsp:nvSpPr>
      <dsp:spPr>
        <a:xfrm>
          <a:off x="2103119" y="3394043"/>
          <a:ext cx="8412480" cy="9572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Importantly, not every study needs to be part of an extended research agenda (especially for novice researchers)</a:t>
          </a:r>
        </a:p>
      </dsp:txBody>
      <dsp:txXfrm>
        <a:off x="2131157" y="3422081"/>
        <a:ext cx="7029617" cy="901218"/>
      </dsp:txXfrm>
    </dsp:sp>
    <dsp:sp modelId="{060953D8-1FC7-4F70-83DF-57AC1AB21CF5}">
      <dsp:nvSpPr>
        <dsp:cNvPr id="0" name=""/>
        <dsp:cNvSpPr/>
      </dsp:nvSpPr>
      <dsp:spPr>
        <a:xfrm>
          <a:off x="7790238" y="733200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7930242" y="733200"/>
        <a:ext cx="342233" cy="468236"/>
      </dsp:txXfrm>
    </dsp:sp>
    <dsp:sp modelId="{E7F7D1E9-DB57-4FD4-8E1D-B4A655FE3C9B}">
      <dsp:nvSpPr>
        <dsp:cNvPr id="0" name=""/>
        <dsp:cNvSpPr/>
      </dsp:nvSpPr>
      <dsp:spPr>
        <a:xfrm>
          <a:off x="8494783" y="1864548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634787" y="1864548"/>
        <a:ext cx="342233" cy="468236"/>
      </dsp:txXfrm>
    </dsp:sp>
    <dsp:sp modelId="{298E05E7-4647-4269-A0B7-16EE93F2082A}">
      <dsp:nvSpPr>
        <dsp:cNvPr id="0" name=""/>
        <dsp:cNvSpPr/>
      </dsp:nvSpPr>
      <dsp:spPr>
        <a:xfrm>
          <a:off x="9188813" y="2995896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9328817" y="2995896"/>
        <a:ext cx="342233" cy="4682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652E6-4B14-C042-8563-44B8D2F832F1}">
      <dsp:nvSpPr>
        <dsp:cNvPr id="0" name=""/>
        <dsp:cNvSpPr/>
      </dsp:nvSpPr>
      <dsp:spPr>
        <a:xfrm>
          <a:off x="2345558" y="-261411"/>
          <a:ext cx="1880296" cy="18306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1" kern="1200" dirty="0"/>
            <a:t>Develop Research Skills</a:t>
          </a:r>
          <a:endParaRPr lang="en-US" sz="1700" b="1" kern="1200" dirty="0"/>
        </a:p>
      </dsp:txBody>
      <dsp:txXfrm>
        <a:off x="2434925" y="-172044"/>
        <a:ext cx="1701562" cy="1651952"/>
      </dsp:txXfrm>
    </dsp:sp>
    <dsp:sp modelId="{9B9E81C9-C535-714B-87E5-DB45F4BEF929}">
      <dsp:nvSpPr>
        <dsp:cNvPr id="0" name=""/>
        <dsp:cNvSpPr/>
      </dsp:nvSpPr>
      <dsp:spPr>
        <a:xfrm>
          <a:off x="840896" y="653931"/>
          <a:ext cx="4889619" cy="4889619"/>
        </a:xfrm>
        <a:custGeom>
          <a:avLst/>
          <a:gdLst/>
          <a:ahLst/>
          <a:cxnLst/>
          <a:rect l="0" t="0" r="0" b="0"/>
          <a:pathLst>
            <a:path>
              <a:moveTo>
                <a:pt x="3394476" y="191983"/>
              </a:moveTo>
              <a:arcTo wR="2444809" hR="2444809" stAng="17571456" swAng="1433168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F1BB01-1390-F845-90BE-54402B2B8E21}">
      <dsp:nvSpPr>
        <dsp:cNvPr id="0" name=""/>
        <dsp:cNvSpPr/>
      </dsp:nvSpPr>
      <dsp:spPr>
        <a:xfrm>
          <a:off x="4670710" y="1430935"/>
          <a:ext cx="1880296" cy="182463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1" kern="1200" dirty="0"/>
            <a:t>Be a Research Participant</a:t>
          </a:r>
          <a:endParaRPr lang="en-US" sz="1700" b="1" kern="1200" dirty="0"/>
        </a:p>
      </dsp:txBody>
      <dsp:txXfrm>
        <a:off x="4759781" y="1520006"/>
        <a:ext cx="1702154" cy="1646494"/>
      </dsp:txXfrm>
    </dsp:sp>
    <dsp:sp modelId="{49B1CFE9-1738-DE4C-A8CB-1DC3B9E234A2}">
      <dsp:nvSpPr>
        <dsp:cNvPr id="0" name=""/>
        <dsp:cNvSpPr/>
      </dsp:nvSpPr>
      <dsp:spPr>
        <a:xfrm>
          <a:off x="840896" y="653931"/>
          <a:ext cx="4889619" cy="4889619"/>
        </a:xfrm>
        <a:custGeom>
          <a:avLst/>
          <a:gdLst/>
          <a:ahLst/>
          <a:cxnLst/>
          <a:rect l="0" t="0" r="0" b="0"/>
          <a:pathLst>
            <a:path>
              <a:moveTo>
                <a:pt x="4883958" y="2611078"/>
              </a:moveTo>
              <a:arcTo wR="2444809" hR="2444809" stAng="233978" swAng="1311928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2CCA31-4E01-9447-8F84-1AEADB533E7C}">
      <dsp:nvSpPr>
        <dsp:cNvPr id="0" name=""/>
        <dsp:cNvSpPr/>
      </dsp:nvSpPr>
      <dsp:spPr>
        <a:xfrm>
          <a:off x="3782581" y="4169968"/>
          <a:ext cx="1880296" cy="181333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1" kern="1200" dirty="0"/>
            <a:t>Engage in Research with an Experienced Researcher</a:t>
          </a:r>
          <a:endParaRPr lang="en-US" sz="1700" b="1" kern="1200" dirty="0"/>
        </a:p>
      </dsp:txBody>
      <dsp:txXfrm>
        <a:off x="3871101" y="4258488"/>
        <a:ext cx="1703256" cy="1636291"/>
      </dsp:txXfrm>
    </dsp:sp>
    <dsp:sp modelId="{D2B75A6F-9A2A-994D-A93F-DDB1FFB921BF}">
      <dsp:nvSpPr>
        <dsp:cNvPr id="0" name=""/>
        <dsp:cNvSpPr/>
      </dsp:nvSpPr>
      <dsp:spPr>
        <a:xfrm>
          <a:off x="840896" y="653931"/>
          <a:ext cx="4889619" cy="4889619"/>
        </a:xfrm>
        <a:custGeom>
          <a:avLst/>
          <a:gdLst/>
          <a:ahLst/>
          <a:cxnLst/>
          <a:rect l="0" t="0" r="0" b="0"/>
          <a:pathLst>
            <a:path>
              <a:moveTo>
                <a:pt x="2931950" y="4840595"/>
              </a:moveTo>
              <a:arcTo wR="2444809" hR="2444809" stAng="4710396" swAng="1379207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2F910F-EA66-F646-9E77-697919B29447}">
      <dsp:nvSpPr>
        <dsp:cNvPr id="0" name=""/>
        <dsp:cNvSpPr/>
      </dsp:nvSpPr>
      <dsp:spPr>
        <a:xfrm>
          <a:off x="908535" y="4162170"/>
          <a:ext cx="1880296" cy="182892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1" kern="1200" dirty="0"/>
            <a:t>Initiate a Solo Research Study</a:t>
          </a:r>
          <a:endParaRPr lang="en-US" sz="1700" b="1" kern="1200" dirty="0"/>
        </a:p>
      </dsp:txBody>
      <dsp:txXfrm>
        <a:off x="997816" y="4251451"/>
        <a:ext cx="1701734" cy="1650364"/>
      </dsp:txXfrm>
    </dsp:sp>
    <dsp:sp modelId="{791012EC-39B4-FE47-803C-662616E8F645}">
      <dsp:nvSpPr>
        <dsp:cNvPr id="0" name=""/>
        <dsp:cNvSpPr/>
      </dsp:nvSpPr>
      <dsp:spPr>
        <a:xfrm>
          <a:off x="840896" y="653931"/>
          <a:ext cx="4889619" cy="4889619"/>
        </a:xfrm>
        <a:custGeom>
          <a:avLst/>
          <a:gdLst/>
          <a:ahLst/>
          <a:cxnLst/>
          <a:rect l="0" t="0" r="0" b="0"/>
          <a:pathLst>
            <a:path>
              <a:moveTo>
                <a:pt x="239337" y="3499791"/>
              </a:moveTo>
              <a:arcTo wR="2444809" hR="2444809" stAng="9266160" swAng="1299853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EDDC8C-44BC-2E47-965C-4B03B58971A6}">
      <dsp:nvSpPr>
        <dsp:cNvPr id="0" name=""/>
        <dsp:cNvSpPr/>
      </dsp:nvSpPr>
      <dsp:spPr>
        <a:xfrm>
          <a:off x="20405" y="1430843"/>
          <a:ext cx="1880296" cy="18248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/>
            <a:t>Collaborate with or Mentor Other Researchers and Emerging Researchers</a:t>
          </a:r>
          <a:endParaRPr lang="en-US" sz="1600" b="1" kern="1200" dirty="0"/>
        </a:p>
      </dsp:txBody>
      <dsp:txXfrm>
        <a:off x="109485" y="1519923"/>
        <a:ext cx="1702136" cy="1646659"/>
      </dsp:txXfrm>
    </dsp:sp>
    <dsp:sp modelId="{6E811BCE-5C1A-BF43-976F-D2C27B909937}">
      <dsp:nvSpPr>
        <dsp:cNvPr id="0" name=""/>
        <dsp:cNvSpPr/>
      </dsp:nvSpPr>
      <dsp:spPr>
        <a:xfrm>
          <a:off x="840896" y="653931"/>
          <a:ext cx="4889619" cy="4889619"/>
        </a:xfrm>
        <a:custGeom>
          <a:avLst/>
          <a:gdLst/>
          <a:ahLst/>
          <a:cxnLst/>
          <a:rect l="0" t="0" r="0" b="0"/>
          <a:pathLst>
            <a:path>
              <a:moveTo>
                <a:pt x="664349" y="769382"/>
              </a:moveTo>
              <a:arcTo wR="2444809" hR="2444809" stAng="13395551" swAng="1432995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A0A33-9AD7-404F-B41B-7DCC9FF9A6D0}">
      <dsp:nvSpPr>
        <dsp:cNvPr id="0" name=""/>
        <dsp:cNvSpPr/>
      </dsp:nvSpPr>
      <dsp:spPr>
        <a:xfrm>
          <a:off x="3336521" y="0"/>
          <a:ext cx="3842582" cy="225902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>
            <a:bevelB w="38100" h="38100"/>
          </a:sp3d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The most important components of developing research skills are: </a:t>
          </a:r>
        </a:p>
      </dsp:txBody>
      <dsp:txXfrm>
        <a:off x="3446797" y="110276"/>
        <a:ext cx="3622030" cy="2038469"/>
      </dsp:txXfrm>
    </dsp:sp>
    <dsp:sp modelId="{A5B2D113-65BF-884A-8652-A71288BB5B3E}">
      <dsp:nvSpPr>
        <dsp:cNvPr id="0" name=""/>
        <dsp:cNvSpPr/>
      </dsp:nvSpPr>
      <dsp:spPr>
        <a:xfrm rot="2421944">
          <a:off x="6569528" y="2305443"/>
          <a:ext cx="14335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3350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8244B4-496B-B940-95C9-BD1EE6F542E5}">
      <dsp:nvSpPr>
        <dsp:cNvPr id="0" name=""/>
        <dsp:cNvSpPr/>
      </dsp:nvSpPr>
      <dsp:spPr>
        <a:xfrm>
          <a:off x="6619504" y="2351864"/>
          <a:ext cx="2752782" cy="2210231"/>
        </a:xfrm>
        <a:prstGeom prst="roundRect">
          <a:avLst/>
        </a:prstGeom>
        <a:solidFill>
          <a:schemeClr val="accent2">
            <a:hueOff val="-1241385"/>
            <a:satOff val="-1965"/>
            <a:lumOff val="-1176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Being an intelligent consumer of research</a:t>
          </a:r>
          <a:endParaRPr lang="en-US" sz="2800" kern="1200" dirty="0"/>
        </a:p>
      </dsp:txBody>
      <dsp:txXfrm>
        <a:off x="6727399" y="2459759"/>
        <a:ext cx="2536992" cy="1994441"/>
      </dsp:txXfrm>
    </dsp:sp>
    <dsp:sp modelId="{C74F579E-3274-6E4C-963E-D57A4F006502}">
      <dsp:nvSpPr>
        <dsp:cNvPr id="0" name=""/>
        <dsp:cNvSpPr/>
      </dsp:nvSpPr>
      <dsp:spPr>
        <a:xfrm rot="8301662">
          <a:off x="3874565" y="2301910"/>
          <a:ext cx="12909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9098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E46AC4-92FA-4148-BBB3-5C592B8F98C5}">
      <dsp:nvSpPr>
        <dsp:cNvPr id="0" name=""/>
        <dsp:cNvSpPr/>
      </dsp:nvSpPr>
      <dsp:spPr>
        <a:xfrm>
          <a:off x="1287482" y="2344799"/>
          <a:ext cx="2726336" cy="2205261"/>
        </a:xfrm>
        <a:prstGeom prst="roundRect">
          <a:avLst/>
        </a:prstGeom>
        <a:solidFill>
          <a:schemeClr val="accent2">
            <a:hueOff val="-2482771"/>
            <a:satOff val="-3929"/>
            <a:lumOff val="-2352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Having a basic understanding of statistics</a:t>
          </a:r>
          <a:endParaRPr lang="en-US" sz="2800" kern="1200" dirty="0"/>
        </a:p>
      </dsp:txBody>
      <dsp:txXfrm>
        <a:off x="1395134" y="2452451"/>
        <a:ext cx="2511032" cy="198995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5C7C7-8842-A04F-84E6-9FAC1161892B}">
      <dsp:nvSpPr>
        <dsp:cNvPr id="0" name=""/>
        <dsp:cNvSpPr/>
      </dsp:nvSpPr>
      <dsp:spPr>
        <a:xfrm>
          <a:off x="593952" y="1978"/>
          <a:ext cx="3733614" cy="237403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77FFFD1-9C78-6742-818D-053995411D64}">
      <dsp:nvSpPr>
        <dsp:cNvPr id="0" name=""/>
        <dsp:cNvSpPr/>
      </dsp:nvSpPr>
      <dsp:spPr>
        <a:xfrm>
          <a:off x="3752567" y="2073830"/>
          <a:ext cx="3255886" cy="201110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For emerging researchers, seeking research experience with a veteran researcher can be helpful. </a:t>
          </a:r>
        </a:p>
      </dsp:txBody>
      <dsp:txXfrm>
        <a:off x="3752567" y="2073830"/>
        <a:ext cx="3255886" cy="2011103"/>
      </dsp:txXfrm>
    </dsp:sp>
    <dsp:sp modelId="{3EFF1EB4-7BE3-C946-A361-F966931C5F5B}">
      <dsp:nvSpPr>
        <dsp:cNvPr id="0" name=""/>
        <dsp:cNvSpPr/>
      </dsp:nvSpPr>
      <dsp:spPr>
        <a:xfrm>
          <a:off x="3418513" y="1763823"/>
          <a:ext cx="781937" cy="782139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893E2D-EEBD-8241-B724-4659B5AF6915}">
      <dsp:nvSpPr>
        <dsp:cNvPr id="0" name=""/>
        <dsp:cNvSpPr/>
      </dsp:nvSpPr>
      <dsp:spPr>
        <a:xfrm rot="5400000">
          <a:off x="6489542" y="1763924"/>
          <a:ext cx="782139" cy="781937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-827590"/>
            <a:satOff val="-1310"/>
            <a:lumOff val="-7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A32D60-4354-CC44-AE6D-A0E08E43A08F}">
      <dsp:nvSpPr>
        <dsp:cNvPr id="0" name=""/>
        <dsp:cNvSpPr/>
      </dsp:nvSpPr>
      <dsp:spPr>
        <a:xfrm rot="16200000">
          <a:off x="3418412" y="3567321"/>
          <a:ext cx="782139" cy="781937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-1655181"/>
            <a:satOff val="-2619"/>
            <a:lumOff val="-15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CBAB97-3FEA-B144-B0BA-A192AE1E1160}">
      <dsp:nvSpPr>
        <dsp:cNvPr id="0" name=""/>
        <dsp:cNvSpPr/>
      </dsp:nvSpPr>
      <dsp:spPr>
        <a:xfrm rot="10800000">
          <a:off x="6489643" y="3567219"/>
          <a:ext cx="781937" cy="782139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-2482771"/>
            <a:satOff val="-3929"/>
            <a:lumOff val="-235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924B77-89FD-C84B-AC7E-517F2ADBA264}">
      <dsp:nvSpPr>
        <dsp:cNvPr id="0" name=""/>
        <dsp:cNvSpPr/>
      </dsp:nvSpPr>
      <dsp:spPr>
        <a:xfrm>
          <a:off x="0" y="1163593"/>
          <a:ext cx="5561344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2544ED-E732-7B44-B8BE-A11DCDF1054E}">
      <dsp:nvSpPr>
        <dsp:cNvPr id="0" name=""/>
        <dsp:cNvSpPr/>
      </dsp:nvSpPr>
      <dsp:spPr>
        <a:xfrm>
          <a:off x="278067" y="794593"/>
          <a:ext cx="3892940" cy="7380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7144" tIns="0" rIns="147144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Increases Productivity</a:t>
          </a:r>
        </a:p>
      </dsp:txBody>
      <dsp:txXfrm>
        <a:off x="314093" y="830619"/>
        <a:ext cx="3820888" cy="665948"/>
      </dsp:txXfrm>
    </dsp:sp>
    <dsp:sp modelId="{93229764-8908-0241-8DB0-91EEAACDCA6D}">
      <dsp:nvSpPr>
        <dsp:cNvPr id="0" name=""/>
        <dsp:cNvSpPr/>
      </dsp:nvSpPr>
      <dsp:spPr>
        <a:xfrm>
          <a:off x="0" y="2297593"/>
          <a:ext cx="5561344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463443"/>
              <a:satOff val="-6016"/>
              <a:lumOff val="39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A88B61-4A2C-8D48-A882-8771E7534846}">
      <dsp:nvSpPr>
        <dsp:cNvPr id="0" name=""/>
        <dsp:cNvSpPr/>
      </dsp:nvSpPr>
      <dsp:spPr>
        <a:xfrm>
          <a:off x="278067" y="1928593"/>
          <a:ext cx="3892940" cy="738000"/>
        </a:xfrm>
        <a:prstGeom prst="roundRect">
          <a:avLst/>
        </a:prstGeom>
        <a:gradFill rotWithShape="0">
          <a:gsLst>
            <a:gs pos="0">
              <a:schemeClr val="accent5">
                <a:hueOff val="-3463443"/>
                <a:satOff val="-6016"/>
                <a:lumOff val="3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463443"/>
                <a:satOff val="-6016"/>
                <a:lumOff val="3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463443"/>
                <a:satOff val="-6016"/>
                <a:lumOff val="3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7144" tIns="0" rIns="147144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Decreases Researcher Bias</a:t>
          </a:r>
        </a:p>
      </dsp:txBody>
      <dsp:txXfrm>
        <a:off x="314093" y="1964619"/>
        <a:ext cx="3820888" cy="665948"/>
      </dsp:txXfrm>
    </dsp:sp>
    <dsp:sp modelId="{D059DA13-09DD-B64D-BF17-4C08A0556C17}">
      <dsp:nvSpPr>
        <dsp:cNvPr id="0" name=""/>
        <dsp:cNvSpPr/>
      </dsp:nvSpPr>
      <dsp:spPr>
        <a:xfrm>
          <a:off x="0" y="3431593"/>
          <a:ext cx="5561344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926885"/>
              <a:satOff val="-12032"/>
              <a:lumOff val="7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71A795-D24E-9149-BE29-FF4F75B4E1EF}">
      <dsp:nvSpPr>
        <dsp:cNvPr id="0" name=""/>
        <dsp:cNvSpPr/>
      </dsp:nvSpPr>
      <dsp:spPr>
        <a:xfrm>
          <a:off x="278067" y="3062593"/>
          <a:ext cx="3892940" cy="738000"/>
        </a:xfrm>
        <a:prstGeom prst="roundRect">
          <a:avLst/>
        </a:prstGeom>
        <a:gradFill rotWithShape="0">
          <a:gsLst>
            <a:gs pos="0">
              <a:schemeClr val="accent5">
                <a:hueOff val="-6926885"/>
                <a:satOff val="-12032"/>
                <a:lumOff val="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926885"/>
                <a:satOff val="-12032"/>
                <a:lumOff val="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926885"/>
                <a:satOff val="-12032"/>
                <a:lumOff val="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7144" tIns="0" rIns="147144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Benefits the Mentee</a:t>
          </a:r>
        </a:p>
      </dsp:txBody>
      <dsp:txXfrm>
        <a:off x="314093" y="3098619"/>
        <a:ext cx="3820888" cy="6659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800B2-1DFB-46FA-A2F4-A5DF675ACE58}">
      <dsp:nvSpPr>
        <dsp:cNvPr id="0" name=""/>
        <dsp:cNvSpPr/>
      </dsp:nvSpPr>
      <dsp:spPr>
        <a:xfrm>
          <a:off x="813" y="831006"/>
          <a:ext cx="1902980" cy="95149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>
                  <a:lumMod val="95000"/>
                </a:schemeClr>
              </a:solidFill>
            </a:rPr>
            <a:t>Reviewing the Literature</a:t>
          </a:r>
        </a:p>
      </dsp:txBody>
      <dsp:txXfrm>
        <a:off x="28681" y="858874"/>
        <a:ext cx="1847244" cy="895754"/>
      </dsp:txXfrm>
    </dsp:sp>
    <dsp:sp modelId="{9C649117-35A7-4142-8EE1-6038B1C70463}">
      <dsp:nvSpPr>
        <dsp:cNvPr id="0" name=""/>
        <dsp:cNvSpPr/>
      </dsp:nvSpPr>
      <dsp:spPr>
        <a:xfrm>
          <a:off x="2379538" y="815620"/>
          <a:ext cx="1902980" cy="95149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>
                  <a:lumMod val="95000"/>
                </a:schemeClr>
              </a:solidFill>
            </a:rPr>
            <a:t>Writing the Literature Review</a:t>
          </a:r>
        </a:p>
      </dsp:txBody>
      <dsp:txXfrm>
        <a:off x="2407406" y="843488"/>
        <a:ext cx="1847244" cy="895754"/>
      </dsp:txXfrm>
    </dsp:sp>
    <dsp:sp modelId="{944B4CE4-C652-43A2-BA64-7148513047FE}">
      <dsp:nvSpPr>
        <dsp:cNvPr id="0" name=""/>
        <dsp:cNvSpPr/>
      </dsp:nvSpPr>
      <dsp:spPr>
        <a:xfrm>
          <a:off x="4758263" y="815620"/>
          <a:ext cx="1902980" cy="95149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>
                  <a:lumMod val="95000"/>
                </a:schemeClr>
              </a:solidFill>
            </a:rPr>
            <a:t>Defining the Gap: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>
                  <a:lumMod val="95000"/>
                </a:schemeClr>
              </a:solidFill>
            </a:rPr>
            <a:t>What does the researcher still need to know?</a:t>
          </a:r>
        </a:p>
      </dsp:txBody>
      <dsp:txXfrm>
        <a:off x="4786131" y="843488"/>
        <a:ext cx="1847244" cy="895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63EB7-64BC-4911-9BFB-E3986AF0342B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B9D7B-5BEB-4CAD-9DD8-E5120B23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80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3CD9-94B8-4153-9A6D-4551A9795819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images in this presentation are from Microsoft office 365, PowerPoint 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3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D6380-DD31-4E27-90FA-2C2208398640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images in this presentation are from Microsoft office 365, PowerPoint 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9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D5ED4-19ED-460F-A849-9D5CD6F008A9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images in this presentation are from Microsoft office 365, PowerPoint 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73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D782D-6D58-4BC2-9E6E-16CC86AE5722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images in this presentation are from Microsoft office 365, PowerPoint 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00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A4C8C-16DE-4A71-8C0D-071525BD64CB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images in this presentation are from Microsoft office 365, PowerPoint 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01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D2F0B-B9A4-4CB0-9F7B-4CC42AB1E88E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images in this presentation are from Microsoft office 365, PowerPoint 16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2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765CB-BED9-45D1-83AA-5D4238804185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images in this presentation are from Microsoft office 365, PowerPoint 16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05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2A1B7-9139-4065-B5D1-C22F617B775F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images in this presentation are from Microsoft office 365, PowerPoint 16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0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B426-2022-4DCC-BCCE-1B575FA3450D}" type="datetime1">
              <a:rPr lang="en-US" smtClean="0"/>
              <a:t>4/1/2021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images in this presentation are from Microsoft office 365, PowerPoint 16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03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1A234-CB77-4E64-B6D8-9ED26C8E3336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images in this presentation are from Microsoft office 365, PowerPoint 16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83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616E-BD1E-41A5-8DD7-0ACE17FEE867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images in this presentation are from Microsoft office 365, PowerPoint 16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09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EBC690FC-28EE-4D43-B2C6-E90C76AB7111}" type="datetime1">
              <a:rPr lang="en-US" smtClean="0"/>
              <a:t>4/1/2021</a:t>
            </a:fld>
            <a:endParaRPr lang="en-US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All images in this presentation are from Microsoft office 365, PowerPoint 16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2947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7" r:id="rId6"/>
    <p:sldLayoutId id="2147483802" r:id="rId7"/>
    <p:sldLayoutId id="2147483803" r:id="rId8"/>
    <p:sldLayoutId id="2147483804" r:id="rId9"/>
    <p:sldLayoutId id="2147483806" r:id="rId10"/>
    <p:sldLayoutId id="214748380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3.jp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24.svg"/><Relationship Id="rId7" Type="http://schemas.openxmlformats.org/officeDocument/2006/relationships/diagramColors" Target="../diagrams/colors1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27.svg"/><Relationship Id="rId7" Type="http://schemas.openxmlformats.org/officeDocument/2006/relationships/diagramColors" Target="../diagrams/colors18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9" name="Rectangle 81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00" name="Group 83">
            <a:extLst>
              <a:ext uri="{FF2B5EF4-FFF2-40B4-BE49-F238E27FC236}">
                <a16:creationId xmlns:a16="http://schemas.microsoft.com/office/drawing/2014/main" id="{04A65D55-7E2D-4A21-B355-917D3C6F3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43358"/>
            <a:ext cx="1861854" cy="717514"/>
            <a:chOff x="0" y="604259"/>
            <a:chExt cx="1861854" cy="717514"/>
          </a:xfrm>
          <a:solidFill>
            <a:srgbClr val="FFFFFF"/>
          </a:solidFill>
        </p:grpSpPr>
        <p:sp>
          <p:nvSpPr>
            <p:cNvPr id="401" name="Freeform: Shape 84">
              <a:extLst>
                <a:ext uri="{FF2B5EF4-FFF2-40B4-BE49-F238E27FC236}">
                  <a16:creationId xmlns:a16="http://schemas.microsoft.com/office/drawing/2014/main" id="{BA201F19-7159-4094-8E86-FB37042CA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604259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02" name="Freeform: Shape 85">
              <a:extLst>
                <a:ext uri="{FF2B5EF4-FFF2-40B4-BE49-F238E27FC236}">
                  <a16:creationId xmlns:a16="http://schemas.microsoft.com/office/drawing/2014/main" id="{A2293196-6E77-47A6-96F5-EA7F67313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43994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403" name="Group 87">
            <a:extLst>
              <a:ext uri="{FF2B5EF4-FFF2-40B4-BE49-F238E27FC236}">
                <a16:creationId xmlns:a16="http://schemas.microsoft.com/office/drawing/2014/main" id="{26D18EEF-8F13-4130-9A08-EE7506D26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43358"/>
            <a:ext cx="1861854" cy="717514"/>
            <a:chOff x="0" y="604259"/>
            <a:chExt cx="1861854" cy="717514"/>
          </a:xfrm>
          <a:solidFill>
            <a:schemeClr val="tx1"/>
          </a:solidFill>
        </p:grpSpPr>
        <p:sp>
          <p:nvSpPr>
            <p:cNvPr id="404" name="Freeform: Shape 88">
              <a:extLst>
                <a:ext uri="{FF2B5EF4-FFF2-40B4-BE49-F238E27FC236}">
                  <a16:creationId xmlns:a16="http://schemas.microsoft.com/office/drawing/2014/main" id="{40E56837-48C9-43B2-A327-7061B24F8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604259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05" name="Freeform: Shape 89">
              <a:extLst>
                <a:ext uri="{FF2B5EF4-FFF2-40B4-BE49-F238E27FC236}">
                  <a16:creationId xmlns:a16="http://schemas.microsoft.com/office/drawing/2014/main" id="{4E6BFB4D-33E5-439D-AF2A-9AC3489DF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43994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406" name="Group 91">
            <a:extLst>
              <a:ext uri="{FF2B5EF4-FFF2-40B4-BE49-F238E27FC236}">
                <a16:creationId xmlns:a16="http://schemas.microsoft.com/office/drawing/2014/main" id="{8ED9932C-1856-4003-881F-BE9632CBA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5042" y="1189602"/>
            <a:ext cx="4965868" cy="4724821"/>
            <a:chOff x="1674895" y="1345036"/>
            <a:chExt cx="5428610" cy="4210939"/>
          </a:xfrm>
        </p:grpSpPr>
        <p:sp>
          <p:nvSpPr>
            <p:cNvPr id="407" name="Rectangle 92">
              <a:extLst>
                <a:ext uri="{FF2B5EF4-FFF2-40B4-BE49-F238E27FC236}">
                  <a16:creationId xmlns:a16="http://schemas.microsoft.com/office/drawing/2014/main" id="{56FC8D47-D411-4ADB-B299-7A75669DB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93">
              <a:extLst>
                <a:ext uri="{FF2B5EF4-FFF2-40B4-BE49-F238E27FC236}">
                  <a16:creationId xmlns:a16="http://schemas.microsoft.com/office/drawing/2014/main" id="{C56C1948-4CDF-4547-A487-7EC70D383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409" name="Rectangle 95">
            <a:extLst>
              <a:ext uri="{FF2B5EF4-FFF2-40B4-BE49-F238E27FC236}">
                <a16:creationId xmlns:a16="http://schemas.microsoft.com/office/drawing/2014/main" id="{8F559C00-FBCE-4548-8AEC-2383BAB3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39" y="1073781"/>
            <a:ext cx="4860256" cy="472773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05ABB6-C085-405D-B78C-8180B1D16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961" y="1122828"/>
            <a:ext cx="4570411" cy="3300965"/>
          </a:xfrm>
        </p:spPr>
        <p:txBody>
          <a:bodyPr>
            <a:normAutofit/>
          </a:bodyPr>
          <a:lstStyle/>
          <a:p>
            <a:r>
              <a:rPr lang="en-US" sz="4200" dirty="0"/>
              <a:t>Chapter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FE95E-D916-49E3-BC72-67CEF48388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4940" y="4557594"/>
            <a:ext cx="3794838" cy="1151958"/>
          </a:xfrm>
        </p:spPr>
        <p:txBody>
          <a:bodyPr>
            <a:normAutofit/>
          </a:bodyPr>
          <a:lstStyle/>
          <a:p>
            <a:r>
              <a:rPr lang="en-US" sz="3200" cap="all" dirty="0"/>
              <a:t>The research process</a:t>
            </a:r>
          </a:p>
        </p:txBody>
      </p:sp>
      <p:sp>
        <p:nvSpPr>
          <p:cNvPr id="410" name="Freeform: Shape 97">
            <a:extLst>
              <a:ext uri="{FF2B5EF4-FFF2-40B4-BE49-F238E27FC236}">
                <a16:creationId xmlns:a16="http://schemas.microsoft.com/office/drawing/2014/main" id="{CEFEAA38-170A-444D-B0F3-99624FA9D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1" name="Freeform: Shape 99">
            <a:extLst>
              <a:ext uri="{FF2B5EF4-FFF2-40B4-BE49-F238E27FC236}">
                <a16:creationId xmlns:a16="http://schemas.microsoft.com/office/drawing/2014/main" id="{166C5E0C-C82F-41AC-864E-919DB778F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2" name="Oval 101">
            <a:extLst>
              <a:ext uri="{FF2B5EF4-FFF2-40B4-BE49-F238E27FC236}">
                <a16:creationId xmlns:a16="http://schemas.microsoft.com/office/drawing/2014/main" id="{2E1929A1-D7FF-4E85-AA19-59CA57DFF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423" y="4590987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3" name="Oval 103">
            <a:extLst>
              <a:ext uri="{FF2B5EF4-FFF2-40B4-BE49-F238E27FC236}">
                <a16:creationId xmlns:a16="http://schemas.microsoft.com/office/drawing/2014/main" id="{EC9707BA-98EC-4E12-B9E9-93CB8F65C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423" y="4590987"/>
            <a:ext cx="319941" cy="31994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Video 3" descr="Background pattern&#10;&#10;Description automatically generated">
            <a:extLst>
              <a:ext uri="{FF2B5EF4-FFF2-40B4-BE49-F238E27FC236}">
                <a16:creationId xmlns:a16="http://schemas.microsoft.com/office/drawing/2014/main" id="{A4030F9D-2CDA-4366-A277-F9A2646186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6096000" y="2187327"/>
            <a:ext cx="4427412" cy="2483346"/>
          </a:xfrm>
          <a:prstGeom prst="rect">
            <a:avLst/>
          </a:prstGeom>
          <a:ln w="28575">
            <a:noFill/>
          </a:ln>
        </p:spPr>
      </p:pic>
      <p:grpSp>
        <p:nvGrpSpPr>
          <p:cNvPr id="414" name="Graphic 185">
            <a:extLst>
              <a:ext uri="{FF2B5EF4-FFF2-40B4-BE49-F238E27FC236}">
                <a16:creationId xmlns:a16="http://schemas.microsoft.com/office/drawing/2014/main" id="{AF7AF31A-E7AD-47BE-BF07-BBF9445B3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15" name="Freeform: Shape 106">
              <a:extLst>
                <a:ext uri="{FF2B5EF4-FFF2-40B4-BE49-F238E27FC236}">
                  <a16:creationId xmlns:a16="http://schemas.microsoft.com/office/drawing/2014/main" id="{DB260D71-DC39-4EDA-B2B7-A45DEC35B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: Shape 107">
              <a:extLst>
                <a:ext uri="{FF2B5EF4-FFF2-40B4-BE49-F238E27FC236}">
                  <a16:creationId xmlns:a16="http://schemas.microsoft.com/office/drawing/2014/main" id="{91A20C7E-F01D-42BF-81EB-0033D3DD6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: Shape 108">
              <a:extLst>
                <a:ext uri="{FF2B5EF4-FFF2-40B4-BE49-F238E27FC236}">
                  <a16:creationId xmlns:a16="http://schemas.microsoft.com/office/drawing/2014/main" id="{CB39C29E-3001-4BA8-AC0B-02C4F8757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: Shape 109">
              <a:extLst>
                <a:ext uri="{FF2B5EF4-FFF2-40B4-BE49-F238E27FC236}">
                  <a16:creationId xmlns:a16="http://schemas.microsoft.com/office/drawing/2014/main" id="{5AAC9EA6-D622-41C1-A7E6-D6A1695A5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: Shape 110">
              <a:extLst>
                <a:ext uri="{FF2B5EF4-FFF2-40B4-BE49-F238E27FC236}">
                  <a16:creationId xmlns:a16="http://schemas.microsoft.com/office/drawing/2014/main" id="{05617534-D02E-4AA2-BE57-43FAFDCCE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E152D-F153-4846-A116-596955882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394669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E346B-1195-4C98-B12D-78EE9B06A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/>
              <a:t>Developing Research Skills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CD5808E-67A5-4A35-AC47-38303A24929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89314"/>
          <a:ext cx="10360231" cy="4562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076797DF-A5D3-438D-92C0-24097E38CE60}"/>
              </a:ext>
            </a:extLst>
          </p:cNvPr>
          <p:cNvSpPr/>
          <p:nvPr/>
        </p:nvSpPr>
        <p:spPr>
          <a:xfrm>
            <a:off x="-3707924" y="396581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27F4F9-F6CE-4055-A084-2CC8507F2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189026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9612-FFC2-4BE1-86A3-99AF13E59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554" y="570435"/>
            <a:ext cx="4463623" cy="1314996"/>
          </a:xfrm>
        </p:spPr>
        <p:txBody>
          <a:bodyPr anchor="b">
            <a:normAutofit/>
          </a:bodyPr>
          <a:lstStyle/>
          <a:p>
            <a:r>
              <a:rPr lang="en-US" b="1" i="1" dirty="0"/>
              <a:t>Be a Research Participant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571D6-6A82-4796-9379-C684ECF73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252" y="2125737"/>
            <a:ext cx="4463623" cy="40444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can create a more intimate understanding of the process by giving the researcher firsthand experience with the methods and procedures used.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Person working with laptop and notepad">
            <a:extLst>
              <a:ext uri="{FF2B5EF4-FFF2-40B4-BE49-F238E27FC236}">
                <a16:creationId xmlns:a16="http://schemas.microsoft.com/office/drawing/2014/main" id="{9EE24129-71CF-D843-B444-0736E799A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4" r="19095" b="-2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F66E5-B43E-41FE-95B8-24C3C1F65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1740139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9612-FFC2-4BE1-86A3-99AF13E59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/>
              <a:t>Engage in Research With An Experienced Researcher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FFDC507-F6C9-7447-A922-FAD8948596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6644102"/>
              </p:ext>
            </p:extLst>
          </p:nvPr>
        </p:nvGraphicFramePr>
        <p:xfrm>
          <a:off x="838200" y="1825625"/>
          <a:ext cx="786553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C37D0444-3077-0F40-ACBB-94F6036C57F0}"/>
              </a:ext>
            </a:extLst>
          </p:cNvPr>
          <p:cNvCxnSpPr>
            <a:cxnSpLocks/>
          </p:cNvCxnSpPr>
          <p:nvPr/>
        </p:nvCxnSpPr>
        <p:spPr>
          <a:xfrm flipV="1">
            <a:off x="8017933" y="3716286"/>
            <a:ext cx="1371600" cy="1188720"/>
          </a:xfrm>
          <a:prstGeom prst="bent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evel 8">
            <a:extLst>
              <a:ext uri="{FF2B5EF4-FFF2-40B4-BE49-F238E27FC236}">
                <a16:creationId xmlns:a16="http://schemas.microsoft.com/office/drawing/2014/main" id="{A5B47D9E-1B86-CA40-9B4C-35B856CC5668}"/>
              </a:ext>
            </a:extLst>
          </p:cNvPr>
          <p:cNvSpPr/>
          <p:nvPr/>
        </p:nvSpPr>
        <p:spPr>
          <a:xfrm>
            <a:off x="9559636" y="2914701"/>
            <a:ext cx="2291938" cy="1603169"/>
          </a:xfrm>
          <a:prstGeom prst="bevel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F5B22C-2592-C543-B5E6-CA02BCDB82AE}"/>
              </a:ext>
            </a:extLst>
          </p:cNvPr>
          <p:cNvSpPr txBox="1"/>
          <p:nvPr/>
        </p:nvSpPr>
        <p:spPr>
          <a:xfrm>
            <a:off x="9763125" y="3076575"/>
            <a:ext cx="19240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This can also help emerging researchers improve their skills for reporting results in APA style.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68CA3A-9E8C-4330-9FA1-456E7A56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10312"/>
            <a:ext cx="4114800" cy="365125"/>
          </a:xfrm>
        </p:spPr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724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Oval 12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F69612-FFC2-4BE1-86A3-99AF13E59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en-US" b="1" i="1" dirty="0"/>
              <a:t>Initiate a Solo Research Study</a:t>
            </a:r>
          </a:p>
        </p:txBody>
      </p:sp>
      <p:grpSp>
        <p:nvGrpSpPr>
          <p:cNvPr id="15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1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12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4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>
              <a:alpha val="60000"/>
            </a:schemeClr>
          </a:solidFill>
        </p:grpSpPr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F661FD-13B6-844E-8D24-3A69398CC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130846"/>
            <a:ext cx="4974771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/>
              <a:t>There are many forms of research to take part in including program evaluation and single-case research design. </a:t>
            </a:r>
          </a:p>
          <a:p>
            <a:pPr>
              <a:buFont typeface="Wingdings" pitchFamily="2" charset="2"/>
              <a:buChar char="ü"/>
            </a:pPr>
            <a:endParaRPr lang="en-US" dirty="0"/>
          </a:p>
          <a:p>
            <a:pPr>
              <a:buFont typeface="Wingdings" pitchFamily="2" charset="2"/>
              <a:buChar char="ü"/>
            </a:pPr>
            <a:r>
              <a:rPr lang="en-US" dirty="0"/>
              <a:t>Research does not have to be complex to be useful.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0319CF-237F-4A15-99CA-1F5193D66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791790476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7" name="Rectangle 196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89C6B508-0B2C-4D80-99F6-BC8C9C693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511" y="805742"/>
            <a:ext cx="3647770" cy="3193211"/>
            <a:chOff x="1674895" y="1345036"/>
            <a:chExt cx="5428610" cy="4210939"/>
          </a:xfrm>
        </p:grpSpPr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EA54034F-F9B1-4048-9AEF-C7AB99053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F583F029-E06B-49B5-9779-2E8CEFD77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 useBgFill="1">
        <p:nvSpPr>
          <p:cNvPr id="203" name="Rectangle 202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5" y="685805"/>
            <a:ext cx="3624947" cy="319321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F69612-FFC2-4BE1-86A3-99AF13E59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84" y="859808"/>
            <a:ext cx="3543197" cy="2878986"/>
          </a:xfrm>
        </p:spPr>
        <p:txBody>
          <a:bodyPr>
            <a:normAutofit fontScale="90000"/>
          </a:bodyPr>
          <a:lstStyle/>
          <a:p>
            <a:r>
              <a:rPr lang="en-US" sz="3700" dirty="0"/>
              <a:t>Collaborating with other researchers or mentoring emerging researchers…</a:t>
            </a:r>
          </a:p>
        </p:txBody>
      </p:sp>
      <p:grpSp>
        <p:nvGrpSpPr>
          <p:cNvPr id="205" name="Graphic 38">
            <a:extLst>
              <a:ext uri="{FF2B5EF4-FFF2-40B4-BE49-F238E27FC236}">
                <a16:creationId xmlns:a16="http://schemas.microsoft.com/office/drawing/2014/main" id="{6B67BE95-96EF-433C-9F29-B0732AA6B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17004"/>
            <a:ext cx="1370098" cy="508993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D324976-1596-4B76-A61C-5626816B2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C44DEF24-FB22-48A2-8257-B97AD7E1A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209" name="Graphic 38">
            <a:extLst>
              <a:ext uri="{FF2B5EF4-FFF2-40B4-BE49-F238E27FC236}">
                <a16:creationId xmlns:a16="http://schemas.microsoft.com/office/drawing/2014/main" id="{36C5CE76-F42E-4B75-84C4-A9B2C8CE8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17004"/>
            <a:ext cx="1370098" cy="508993"/>
            <a:chOff x="2267504" y="2540250"/>
            <a:chExt cx="1990951" cy="739640"/>
          </a:xfrm>
          <a:solidFill>
            <a:schemeClr val="tx1">
              <a:alpha val="60000"/>
            </a:schemeClr>
          </a:solidFill>
        </p:grpSpPr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F62D2BF9-9B3C-4B4B-B525-BFABA8B44A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5022D0D2-0602-4CB2-97D5-418641B4F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213" name="Graphic 4">
            <a:extLst>
              <a:ext uri="{FF2B5EF4-FFF2-40B4-BE49-F238E27FC236}">
                <a16:creationId xmlns:a16="http://schemas.microsoft.com/office/drawing/2014/main" id="{D6E8B984-55B9-4A62-A043-997D00F0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445529"/>
            <a:ext cx="849365" cy="849366"/>
            <a:chOff x="5829300" y="3162300"/>
            <a:chExt cx="532256" cy="532257"/>
          </a:xfrm>
          <a:solidFill>
            <a:srgbClr val="FFFFFF"/>
          </a:solidFill>
        </p:grpSpPr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D4FAF4A8-82EB-4F6F-B601-43EBF0BD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26F2473F-E069-4558-9B41-E285BBE03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FC9A4A76-2C9F-486C-9663-6A30A022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88431DC7-D4CB-479A-AFA4-5B0C597A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30755DA1-6F28-4612-A4A7-B915468C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616ED79-5475-49E6-A5FE-8D9DB12FB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21DCEB47-7140-4682-8DBF-7667BE28F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EA931BD3-5A56-42F2-B6B5-647B28D1C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820E4C8E-4190-498D-9556-6DA668A8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54B2F30F-0B57-4D60-A087-CD6A471F6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FC5E8C73-ED41-4214-AEE6-3C5F4938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B1F94534-FE3E-476C-870B-E714E4A66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8DE6C1B0-4D58-4937-B2B7-B1207CA18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228" name="Graphic 4">
            <a:extLst>
              <a:ext uri="{FF2B5EF4-FFF2-40B4-BE49-F238E27FC236}">
                <a16:creationId xmlns:a16="http://schemas.microsoft.com/office/drawing/2014/main" id="{DDFA5A3F-B050-4826-ACB4-F634DD12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445529"/>
            <a:ext cx="849365" cy="849366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C45D7489-248E-4EB2-A887-30A9C396E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AB6BF832-C29A-4992-8772-6B33118C5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5E06C84D-D026-40FC-A1FB-0482450B6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32D9620B-AA48-430C-BACC-01BF1B128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0C7842E4-3E00-4846-B285-345F6B324B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F120E203-7898-4AE9-A9E5-F5C364415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06A5C8C3-E77D-410A-8D95-0B15B8E61D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8E9CE1FB-B266-47D2-A0AC-79D1DDBAA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B8862FCB-5370-44C9-803F-017FF89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D1EC218E-7E2A-4304-96EA-1A7AA046E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C6904051-0B1B-4340-8A1F-FC345A500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8D8B68CD-1F5B-4E19-A474-4290A7386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A219F1BA-F2AD-4C0B-B881-AF7702BFA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E64A6CB-0473-C142-A789-DD446132C4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8614731"/>
              </p:ext>
            </p:extLst>
          </p:nvPr>
        </p:nvGraphicFramePr>
        <p:xfrm>
          <a:off x="6174023" y="2001813"/>
          <a:ext cx="5561344" cy="4856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38BB0B92-338E-CE4A-B90F-B93920D5FE30}"/>
              </a:ext>
            </a:extLst>
          </p:cNvPr>
          <p:cNvCxnSpPr>
            <a:cxnSpLocks/>
          </p:cNvCxnSpPr>
          <p:nvPr/>
        </p:nvCxnSpPr>
        <p:spPr>
          <a:xfrm rot="16200000" flipH="1">
            <a:off x="3307060" y="3400760"/>
            <a:ext cx="1065903" cy="265566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Elbow Connector 241">
            <a:extLst>
              <a:ext uri="{FF2B5EF4-FFF2-40B4-BE49-F238E27FC236}">
                <a16:creationId xmlns:a16="http://schemas.microsoft.com/office/drawing/2014/main" id="{B28C1372-22F5-724C-885E-36B567E279CC}"/>
              </a:ext>
            </a:extLst>
          </p:cNvPr>
          <p:cNvCxnSpPr>
            <a:cxnSpLocks/>
          </p:cNvCxnSpPr>
          <p:nvPr/>
        </p:nvCxnSpPr>
        <p:spPr>
          <a:xfrm>
            <a:off x="5656979" y="1233398"/>
            <a:ext cx="2655661" cy="1065903"/>
          </a:xfrm>
          <a:prstGeom prst="bentConnector3">
            <a:avLst>
              <a:gd name="adj1" fmla="val 10037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2F7AAF-9066-4E3D-91AA-D5DC1D0F9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53568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80BD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7DD74D-666B-4150-A295-74A13EEF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2" y="633046"/>
            <a:ext cx="4625925" cy="1314996"/>
          </a:xfrm>
        </p:spPr>
        <p:txBody>
          <a:bodyPr anchor="b">
            <a:normAutofit/>
          </a:bodyPr>
          <a:lstStyle/>
          <a:p>
            <a:r>
              <a:rPr lang="en-US" sz="3100" b="1" dirty="0"/>
              <a:t>Finding What’s Out There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05FF49B5-FFAB-4E1C-A5FE-D1B097CF9A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6263303"/>
              </p:ext>
            </p:extLst>
          </p:nvPr>
        </p:nvGraphicFramePr>
        <p:xfrm>
          <a:off x="196120" y="2713609"/>
          <a:ext cx="6662057" cy="2582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80BD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9" name="Content Placeholder 8" descr="Glasses on top of a book">
            <a:extLst>
              <a:ext uri="{FF2B5EF4-FFF2-40B4-BE49-F238E27FC236}">
                <a16:creationId xmlns:a16="http://schemas.microsoft.com/office/drawing/2014/main" id="{889B28AB-1ED3-4CCD-9A6A-0654C1B811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r="29195" b="-1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30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29D4B-2290-47D5-B8B7-A80934478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284871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57800B2-1DFB-46FA-A2F4-A5DF675ACE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C649117-35A7-4142-8EE1-6038B1C704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44B4CE4-C652-43A2-BA64-714851304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19CE-D8AF-4447-A85B-0F2E8F151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Reviewing The Literature 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CAC35D4C-2BD6-FA4F-A06A-7AA07B26C1A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550722"/>
          <a:ext cx="10515600" cy="2633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FFE2738-FDE1-544C-AE05-70F2C97C160F}"/>
              </a:ext>
            </a:extLst>
          </p:cNvPr>
          <p:cNvSpPr txBox="1"/>
          <p:nvPr/>
        </p:nvSpPr>
        <p:spPr>
          <a:xfrm>
            <a:off x="1104406" y="1591294"/>
            <a:ext cx="9488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Identifying pertinent literature is paramount when writing a literature review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This typically consists of peer-reviewed articles that have been critiqued by other scholars within the profession prior to publication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Using the Boolean search strategy to identify relevant manuscripts can expand or limit potential findings given a set of identified topics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3E2AC3-2F8C-C44A-B548-EE231F1460B2}"/>
              </a:ext>
            </a:extLst>
          </p:cNvPr>
          <p:cNvSpPr txBox="1"/>
          <p:nvPr/>
        </p:nvSpPr>
        <p:spPr>
          <a:xfrm>
            <a:off x="4916384" y="5498276"/>
            <a:ext cx="6757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Researchers should be judicious when using websites. Biased websites should be avoided. (i.e., Wikipedia, Blogs, News Websites)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EDE41D-23DB-324F-B89E-56FCC1AD8E3C}"/>
              </a:ext>
            </a:extLst>
          </p:cNvPr>
          <p:cNvSpPr txBox="1"/>
          <p:nvPr/>
        </p:nvSpPr>
        <p:spPr>
          <a:xfrm>
            <a:off x="5403272" y="3783429"/>
            <a:ext cx="5783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Peer-reviewed manuscripts are published in scholarly journals and may be found in library databases or on the internet.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FE8D8F-BF64-44F6-872B-AB9C7667C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243536428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3BBAD-9179-794D-9EFE-4F42AADC4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Writing The Literature Review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6C0CE81-84B3-A341-BC3D-9821129796B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4733" y="169068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Half Frame 5">
            <a:extLst>
              <a:ext uri="{FF2B5EF4-FFF2-40B4-BE49-F238E27FC236}">
                <a16:creationId xmlns:a16="http://schemas.microsoft.com/office/drawing/2014/main" id="{79DC8558-4878-5E4E-8C0D-4FF7E9C6ED5F}"/>
              </a:ext>
            </a:extLst>
          </p:cNvPr>
          <p:cNvSpPr/>
          <p:nvPr/>
        </p:nvSpPr>
        <p:spPr>
          <a:xfrm rot="10800000">
            <a:off x="8872766" y="5367468"/>
            <a:ext cx="1349114" cy="1349114"/>
          </a:xfrm>
          <a:prstGeom prst="halfFram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5AE6B9-EC64-452A-A5B3-D8BB0554E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46601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72EFF-76ED-4B40-BFF3-8481249E6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Defining The Gap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FE86D16-271E-B346-BA16-A31589DBD3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57591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67C8AA-8453-4293-A997-11E4E9187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194503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DA4EB-A67D-4C13-A9B2-372D7260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 of Poorly Developed Literature Review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7DE89D9-F7D0-4A7D-9390-024D0F46A3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749066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1151DF-E0E3-4186-9563-A571D1182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237741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C17382-0441-40B1-87C3-BD6CD1B1B3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E8C17382-0441-40B1-87C3-BD6CD1B1B3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3FDB33-E15A-488E-9ABF-1A5E0DC2C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FF3FDB33-E15A-488E-9ABF-1A5E0DC2C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C17945-8DD1-4D54-9FC8-24569F9A1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F1C17945-8DD1-4D54-9FC8-24569F9A1B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782629-BB75-40F5-8287-1EF9FFA7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68782629-BB75-40F5-8287-1EF9FFA73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436258-D63A-477A-BA5F-F289B9E84D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B4436258-D63A-477A-BA5F-F289B9E84D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888FFC-BA38-4E37-BE5D-377FC5074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A6888FFC-BA38-4E37-BE5D-377FC50741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8939F4-A306-4EBE-AEFF-5F1D8B009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EA8939F4-A306-4EBE-AEFF-5F1D8B009B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E989D-345F-417D-9925-806F1D6C0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2" y="633046"/>
            <a:ext cx="4463623" cy="13149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dirty="0"/>
              <a:t>In this Chapter, we will cover…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2CD038-DE16-4096-909F-75BA7035F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32252" y="2125737"/>
            <a:ext cx="4463623" cy="404446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628650" indent="-571500">
              <a:buFont typeface="Wingdings" panose="05000000000000000000" pitchFamily="2" charset="2"/>
              <a:buChar char="ü"/>
            </a:pPr>
            <a:r>
              <a:rPr lang="en-US" sz="3600" dirty="0"/>
              <a:t>Conceptualizing and choosing a research topic </a:t>
            </a:r>
          </a:p>
          <a:p>
            <a:pPr marL="628650" indent="-571500">
              <a:buFont typeface="Wingdings" panose="05000000000000000000" pitchFamily="2" charset="2"/>
              <a:buChar char="ü"/>
            </a:pPr>
            <a:r>
              <a:rPr lang="en-US" sz="3600" dirty="0"/>
              <a:t>Reviewing previous research and research literature </a:t>
            </a:r>
          </a:p>
          <a:p>
            <a:pPr marL="628650" indent="-571500">
              <a:buFont typeface="Wingdings" panose="05000000000000000000" pitchFamily="2" charset="2"/>
              <a:buChar char="ü"/>
            </a:pPr>
            <a:r>
              <a:rPr lang="en-US" sz="3600" dirty="0"/>
              <a:t>Planning data collection an analysis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667FF2E-F157-443D-B27F-E5C6737E8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r="27083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F44246-A8E3-4835-B7F5-3A3AA0B14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142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9" name="Oval 58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508C91-F857-49A2-8272-C1CBB490C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8" y="565739"/>
            <a:ext cx="9745883" cy="11249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Operationalizing the Study: </a:t>
            </a:r>
            <a:br>
              <a:rPr lang="en-US" sz="3700" dirty="0"/>
            </a:br>
            <a:r>
              <a:rPr lang="en-US" sz="3700" dirty="0"/>
              <a:t>Research Questions or Hypotheses</a:t>
            </a: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AAD42DD4-86F6-4FD2-869F-32D35E310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1037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5744 h 274629"/>
              <a:gd name="connsiteX2" fmla="*/ 924829 w 1170294"/>
              <a:gd name="connsiteY2" fmla="*/ 0 h 274629"/>
              <a:gd name="connsiteX3" fmla="*/ 1170294 w 1170294"/>
              <a:gd name="connsiteY3" fmla="*/ 24546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577 h 274629"/>
              <a:gd name="connsiteX11" fmla="*/ 215168 w 1170294"/>
              <a:gd name="connsiteY11" fmla="*/ 23574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5744"/>
                </a:lnTo>
                <a:lnTo>
                  <a:pt x="924829" y="0"/>
                </a:lnTo>
                <a:lnTo>
                  <a:pt x="1170294" y="24546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577"/>
                </a:lnTo>
                <a:lnTo>
                  <a:pt x="215168" y="235744"/>
                </a:lnTo>
                <a:close/>
              </a:path>
            </a:pathLst>
          </a:cu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4C36B8C5-0DEB-41B5-911D-572E2E835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16069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8174 h 274629"/>
              <a:gd name="connsiteX2" fmla="*/ 924829 w 1170294"/>
              <a:gd name="connsiteY2" fmla="*/ 0 h 274629"/>
              <a:gd name="connsiteX3" fmla="*/ 1170294 w 1170294"/>
              <a:gd name="connsiteY3" fmla="*/ 24789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789 h 274629"/>
              <a:gd name="connsiteX11" fmla="*/ 215168 w 1170294"/>
              <a:gd name="connsiteY11" fmla="*/ 23817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8174"/>
                </a:lnTo>
                <a:lnTo>
                  <a:pt x="924829" y="0"/>
                </a:lnTo>
                <a:lnTo>
                  <a:pt x="1170294" y="24789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789"/>
                </a:lnTo>
                <a:lnTo>
                  <a:pt x="215168" y="2381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D1FF148-6725-4278-A9A8-A9A6A3F26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90389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247507B-4D21-4FF7-B49C-239309CF2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90389" y="4752208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48" name="Text Placeholder 6">
            <a:extLst>
              <a:ext uri="{FF2B5EF4-FFF2-40B4-BE49-F238E27FC236}">
                <a16:creationId xmlns:a16="http://schemas.microsoft.com/office/drawing/2014/main" id="{5BA881CC-9C5B-4485-8BE6-37DE2AACDA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006241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2DF762-7E6F-4494-93EB-B17E3340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113717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graphicEl>
                                              <a:dgm id="{D46683EC-5477-48B0-AE72-098533A36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">
                                            <p:graphicEl>
                                              <a:dgm id="{D46683EC-5477-48B0-AE72-098533A36C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">
                                            <p:graphicEl>
                                              <a:dgm id="{D46683EC-5477-48B0-AE72-098533A36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8">
                                            <p:graphicEl>
                                              <a:dgm id="{D46683EC-5477-48B0-AE72-098533A36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graphicEl>
                                              <a:dgm id="{7D24800A-0C1C-4822-B696-1BAA537B94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8">
                                            <p:graphicEl>
                                              <a:dgm id="{7D24800A-0C1C-4822-B696-1BAA537B94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8">
                                            <p:graphicEl>
                                              <a:dgm id="{7D24800A-0C1C-4822-B696-1BAA537B94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8">
                                            <p:graphicEl>
                                              <a:dgm id="{7D24800A-0C1C-4822-B696-1BAA537B94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graphicEl>
                                              <a:dgm id="{B73B7DA4-7D7E-4ACD-99BE-4874919192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8">
                                            <p:graphicEl>
                                              <a:dgm id="{B73B7DA4-7D7E-4ACD-99BE-4874919192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8">
                                            <p:graphicEl>
                                              <a:dgm id="{B73B7DA4-7D7E-4ACD-99BE-4874919192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8">
                                            <p:graphicEl>
                                              <a:dgm id="{B73B7DA4-7D7E-4ACD-99BE-4874919192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graphicEl>
                                              <a:dgm id="{67B9BA72-E1DC-4E31-B9B3-BE2EFE4542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8">
                                            <p:graphicEl>
                                              <a:dgm id="{67B9BA72-E1DC-4E31-B9B3-BE2EFE4542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8">
                                            <p:graphicEl>
                                              <a:dgm id="{67B9BA72-E1DC-4E31-B9B3-BE2EFE4542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8">
                                            <p:graphicEl>
                                              <a:dgm id="{67B9BA72-E1DC-4E31-B9B3-BE2EFE4542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graphicEl>
                                              <a:dgm id="{D5A4DDAD-5197-46E2-8A84-FB867D643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8">
                                            <p:graphicEl>
                                              <a:dgm id="{D5A4DDAD-5197-46E2-8A84-FB867D6432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8">
                                            <p:graphicEl>
                                              <a:dgm id="{D5A4DDAD-5197-46E2-8A84-FB867D643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8">
                                            <p:graphicEl>
                                              <a:dgm id="{D5A4DDAD-5197-46E2-8A84-FB867D643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graphicEl>
                                              <a:dgm id="{2EE3B9E0-A3D1-4615-8D8F-00CA6331F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8">
                                            <p:graphicEl>
                                              <a:dgm id="{2EE3B9E0-A3D1-4615-8D8F-00CA6331F9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8">
                                            <p:graphicEl>
                                              <a:dgm id="{2EE3B9E0-A3D1-4615-8D8F-00CA6331F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8">
                                            <p:graphicEl>
                                              <a:dgm id="{2EE3B9E0-A3D1-4615-8D8F-00CA6331F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graphicEl>
                                              <a:dgm id="{A7627AE8-63C6-45D4-9222-AED26BA94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8">
                                            <p:graphicEl>
                                              <a:dgm id="{A7627AE8-63C6-45D4-9222-AED26BA94B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8">
                                            <p:graphicEl>
                                              <a:dgm id="{A7627AE8-63C6-45D4-9222-AED26BA94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8">
                                            <p:graphicEl>
                                              <a:dgm id="{A7627AE8-63C6-45D4-9222-AED26BA94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graphicEl>
                                              <a:dgm id="{23C39967-C493-4CF4-ADF3-86836CF3C0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8">
                                            <p:graphicEl>
                                              <a:dgm id="{23C39967-C493-4CF4-ADF3-86836CF3C0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8">
                                            <p:graphicEl>
                                              <a:dgm id="{23C39967-C493-4CF4-ADF3-86836CF3C0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8">
                                            <p:graphicEl>
                                              <a:dgm id="{23C39967-C493-4CF4-ADF3-86836CF3C0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graphicEl>
                                              <a:dgm id="{F921D4FC-839F-4D9C-B356-921C156904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8">
                                            <p:graphicEl>
                                              <a:dgm id="{F921D4FC-839F-4D9C-B356-921C156904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8">
                                            <p:graphicEl>
                                              <a:dgm id="{F921D4FC-839F-4D9C-B356-921C156904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8">
                                            <p:graphicEl>
                                              <a:dgm id="{F921D4FC-839F-4D9C-B356-921C156904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8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Oval 21">
            <a:extLst>
              <a:ext uri="{FF2B5EF4-FFF2-40B4-BE49-F238E27FC236}">
                <a16:creationId xmlns:a16="http://schemas.microsoft.com/office/drawing/2014/main" id="{EAED1919-54A1-41C9-B30B-A3FF3F58E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6220" y="98104"/>
            <a:ext cx="4288094" cy="4288094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Questions">
            <a:extLst>
              <a:ext uri="{FF2B5EF4-FFF2-40B4-BE49-F238E27FC236}">
                <a16:creationId xmlns:a16="http://schemas.microsoft.com/office/drawing/2014/main" id="{09065EA4-3262-49DC-8788-4E18DD702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9471" y="941355"/>
            <a:ext cx="2601592" cy="260159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4751043-2EE3-4222-9979-8E61D93DA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1848" y="2813300"/>
            <a:ext cx="3757487" cy="3757487"/>
            <a:chOff x="1881974" y="1174396"/>
            <a:chExt cx="5290997" cy="529099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3FD8213-DB67-4E29-9615-984DB5991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4EDB257-28CF-422F-AE6A-B99E3FE8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28" name="Oval 27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350" y="2762501"/>
            <a:ext cx="3744592" cy="3744592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279227-C70B-4782-9CFA-10957A5C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91" y="3404608"/>
            <a:ext cx="3520789" cy="26660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/>
              <a:t>Choosing Research Questions or Hypotheses</a:t>
            </a:r>
          </a:p>
        </p:txBody>
      </p:sp>
      <p:grpSp>
        <p:nvGrpSpPr>
          <p:cNvPr id="30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833887F-58C4-4236-8297-802E119F64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7155406"/>
              </p:ext>
            </p:extLst>
          </p:nvPr>
        </p:nvGraphicFramePr>
        <p:xfrm>
          <a:off x="6477270" y="1130846"/>
          <a:ext cx="497477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D22AC2-5BE8-4F22-B698-E90BF5836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113054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73D287-48F0-41E2-8B0B-DE4C7D17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1348" y="5364542"/>
            <a:ext cx="1562428" cy="1493465"/>
            <a:chOff x="3121343" y="4864099"/>
            <a:chExt cx="2085971" cy="1993901"/>
          </a:xfrm>
          <a:solidFill>
            <a:schemeClr val="tx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BC3C2F6-A83E-46F7-89F9-C282A9234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D78D60A-D765-47AF-BF8C-DD38B6749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B61CBF5-5283-4C6A-9049-AA88E1756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7A00BB8-8401-4CFA-A40C-8A60D39AE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2F6FC59-F5F7-4ED5-8DCD-CF10608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24749C-25FB-43F3-97CC-16D3738B1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3CAAC4D-89A7-40FC-A14D-14E7137A5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F8FFC8-0941-4853-894E-6FBB72564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4F021A-2C9B-422B-8408-BB819B314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53138C4-3227-4945-9CE8-AF90A759D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C9C4482-176D-49FB-BFC0-2DCD9283E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37D9F02-FC5F-4AA6-83BD-AE4EC012D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23DF942-E0FC-4481-99E4-5EDE1F76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FCD1D450-0589-42FE-9A1F-43A1D030A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 dirty="0"/>
              <a:t>Research Questions or Hypotheses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CCA69EF-E8B5-4598-BEAD-258F15765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5862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5744 h 274629"/>
              <a:gd name="connsiteX2" fmla="*/ 924829 w 1170294"/>
              <a:gd name="connsiteY2" fmla="*/ 0 h 274629"/>
              <a:gd name="connsiteX3" fmla="*/ 1170294 w 1170294"/>
              <a:gd name="connsiteY3" fmla="*/ 24546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577 h 274629"/>
              <a:gd name="connsiteX11" fmla="*/ 215168 w 1170294"/>
              <a:gd name="connsiteY11" fmla="*/ 23574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5744"/>
                </a:lnTo>
                <a:lnTo>
                  <a:pt x="924829" y="0"/>
                </a:lnTo>
                <a:lnTo>
                  <a:pt x="1170294" y="24546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577"/>
                </a:lnTo>
                <a:lnTo>
                  <a:pt x="215168" y="235744"/>
                </a:lnTo>
                <a:close/>
              </a:path>
            </a:pathLst>
          </a:cu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85D65ED-8248-4E7D-AF41-C2685CAE7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0894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8174 h 274629"/>
              <a:gd name="connsiteX2" fmla="*/ 924829 w 1170294"/>
              <a:gd name="connsiteY2" fmla="*/ 0 h 274629"/>
              <a:gd name="connsiteX3" fmla="*/ 1170294 w 1170294"/>
              <a:gd name="connsiteY3" fmla="*/ 24789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789 h 274629"/>
              <a:gd name="connsiteX11" fmla="*/ 215168 w 1170294"/>
              <a:gd name="connsiteY11" fmla="*/ 23817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8174"/>
                </a:lnTo>
                <a:lnTo>
                  <a:pt x="924829" y="0"/>
                </a:lnTo>
                <a:lnTo>
                  <a:pt x="1170294" y="24789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789"/>
                </a:lnTo>
                <a:lnTo>
                  <a:pt x="215168" y="2381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6E8117E-72C9-4350-B65A-02A6FCE268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9902172"/>
              </p:ext>
            </p:extLst>
          </p:nvPr>
        </p:nvGraphicFramePr>
        <p:xfrm>
          <a:off x="4782386" y="447277"/>
          <a:ext cx="65714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8E5A7B-6520-4BFC-BC90-341D8FD9D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409205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0AA5C8-1428-4F1A-9A76-3CC581985C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D50AA5C8-1428-4F1A-9A76-3CC581985C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0D86352-FAD9-4BEB-BD9C-F1F9EE8BC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>
                                            <p:graphicEl>
                                              <a:dgm id="{90D86352-FAD9-4BEB-BD9C-F1F9EE8BC8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0689ED-0A5C-4C30-B4D4-AB964BD61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190689ED-0A5C-4C30-B4D4-AB964BD619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FFFD8A-A058-4DC3-83B8-058AABCD81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>
                                            <p:graphicEl>
                                              <a:dgm id="{42FFFD8A-A058-4DC3-83B8-058AABCD81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lvlAtOnc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73D287-48F0-41E2-8B0B-DE4C7D17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1348" y="5364542"/>
            <a:ext cx="1562428" cy="1493465"/>
            <a:chOff x="3121343" y="4864099"/>
            <a:chExt cx="2085971" cy="1993901"/>
          </a:xfrm>
          <a:solidFill>
            <a:schemeClr val="tx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BC3C2F6-A83E-46F7-89F9-C282A9234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D78D60A-D765-47AF-BF8C-DD38B6749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B61CBF5-5283-4C6A-9049-AA88E1756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7A00BB8-8401-4CFA-A40C-8A60D39AE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2F6FC59-F5F7-4ED5-8DCD-CF10608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124749C-25FB-43F3-97CC-16D3738B1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3CAAC4D-89A7-40FC-A14D-14E7137A5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9F8FFC8-0941-4853-894E-6FBB72564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84F021A-2C9B-422B-8408-BB819B314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53138C4-3227-4945-9CE8-AF90A759D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C9C4482-176D-49FB-BFC0-2DCD9283E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7D9F02-FC5F-4AA6-83BD-AE4EC012D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23DF942-E0FC-4481-99E4-5EDE1F76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91970F-2E41-452E-B95F-25CC61425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Researchers should strive for a seamless transition from literature review, to gap(s) in the literature, to research questions or hypotheses.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CCA69EF-E8B5-4598-BEAD-258F15765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5862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5744 h 274629"/>
              <a:gd name="connsiteX2" fmla="*/ 924829 w 1170294"/>
              <a:gd name="connsiteY2" fmla="*/ 0 h 274629"/>
              <a:gd name="connsiteX3" fmla="*/ 1170294 w 1170294"/>
              <a:gd name="connsiteY3" fmla="*/ 24546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577 h 274629"/>
              <a:gd name="connsiteX11" fmla="*/ 215168 w 1170294"/>
              <a:gd name="connsiteY11" fmla="*/ 23574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5744"/>
                </a:lnTo>
                <a:lnTo>
                  <a:pt x="924829" y="0"/>
                </a:lnTo>
                <a:lnTo>
                  <a:pt x="1170294" y="24546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577"/>
                </a:lnTo>
                <a:lnTo>
                  <a:pt x="215168" y="235744"/>
                </a:lnTo>
                <a:close/>
              </a:path>
            </a:pathLst>
          </a:cu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85D65ED-8248-4E7D-AF41-C2685CAE7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0894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8174 h 274629"/>
              <a:gd name="connsiteX2" fmla="*/ 924829 w 1170294"/>
              <a:gd name="connsiteY2" fmla="*/ 0 h 274629"/>
              <a:gd name="connsiteX3" fmla="*/ 1170294 w 1170294"/>
              <a:gd name="connsiteY3" fmla="*/ 24789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789 h 274629"/>
              <a:gd name="connsiteX11" fmla="*/ 215168 w 1170294"/>
              <a:gd name="connsiteY11" fmla="*/ 23817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8174"/>
                </a:lnTo>
                <a:lnTo>
                  <a:pt x="924829" y="0"/>
                </a:lnTo>
                <a:lnTo>
                  <a:pt x="1170294" y="24789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789"/>
                </a:lnTo>
                <a:lnTo>
                  <a:pt x="215168" y="2381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AC9D7A3-ECD2-42C9-90CB-C18573FF56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4516935"/>
              </p:ext>
            </p:extLst>
          </p:nvPr>
        </p:nvGraphicFramePr>
        <p:xfrm>
          <a:off x="4782386" y="447277"/>
          <a:ext cx="65714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F133FF-24AE-482F-BF92-5C8FEE66D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126325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214C87-8C5B-49F1-992D-699C070F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6D214C87-8C5B-49F1-992D-699C070F60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7AA219-6127-41DC-8038-D59C29BCE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977AA219-6127-41DC-8038-D59C29BCED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8E66C3-BFA2-40D8-8FAB-B455419DF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648E66C3-BFA2-40D8-8FAB-B455419DF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0" name="Rectangle 38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92" name="Oval 391">
            <a:extLst>
              <a:ext uri="{FF2B5EF4-FFF2-40B4-BE49-F238E27FC236}">
                <a16:creationId xmlns:a16="http://schemas.microsoft.com/office/drawing/2014/main" id="{EAED1919-54A1-41C9-B30B-A3FF3F58E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6220" y="98104"/>
            <a:ext cx="4288094" cy="4288094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Onboarding">
            <a:extLst>
              <a:ext uri="{FF2B5EF4-FFF2-40B4-BE49-F238E27FC236}">
                <a16:creationId xmlns:a16="http://schemas.microsoft.com/office/drawing/2014/main" id="{48396889-5B71-47DB-A175-27D946899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9471" y="941355"/>
            <a:ext cx="2601592" cy="2601592"/>
          </a:xfrm>
          <a:prstGeom prst="rect">
            <a:avLst/>
          </a:prstGeom>
        </p:spPr>
      </p:pic>
      <p:grpSp>
        <p:nvGrpSpPr>
          <p:cNvPr id="394" name="Group 393">
            <a:extLst>
              <a:ext uri="{FF2B5EF4-FFF2-40B4-BE49-F238E27FC236}">
                <a16:creationId xmlns:a16="http://schemas.microsoft.com/office/drawing/2014/main" id="{C4751043-2EE3-4222-9979-8E61D93DA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1848" y="2813300"/>
            <a:ext cx="3757487" cy="3757487"/>
            <a:chOff x="1881974" y="1174396"/>
            <a:chExt cx="5290997" cy="5290997"/>
          </a:xfrm>
        </p:grpSpPr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03FD8213-DB67-4E29-9615-984DB5991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84EDB257-28CF-422F-AE6A-B99E3FE8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398" name="Oval 397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350" y="2762501"/>
            <a:ext cx="3744592" cy="3744592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81A8C3-B1EF-4F69-B6DB-F00709457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91" y="3404608"/>
            <a:ext cx="3520789" cy="26660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Researcher Expectations: How to Avoid Researcher Bias</a:t>
            </a:r>
          </a:p>
        </p:txBody>
      </p:sp>
      <p:grpSp>
        <p:nvGrpSpPr>
          <p:cNvPr id="400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4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54D80A0-2494-4E28-916D-3DD54DEEC2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1304602"/>
              </p:ext>
            </p:extLst>
          </p:nvPr>
        </p:nvGraphicFramePr>
        <p:xfrm>
          <a:off x="6477270" y="1130846"/>
          <a:ext cx="497477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AA7A3-4ABA-49E7-B6AB-FAB8B6E93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4530"/>
            <a:ext cx="4114800" cy="365125"/>
          </a:xfrm>
        </p:spPr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326014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69901B0-324D-4DCF-827A-9AB71953E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graphicEl>
                                              <a:dgm id="{D69901B0-324D-4DCF-827A-9AB71953E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dgm id="{D69901B0-324D-4DCF-827A-9AB71953E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dgm id="{D69901B0-324D-4DCF-827A-9AB71953E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7DB76F7-0DF1-4E3A-A259-464EA56A5E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graphicEl>
                                              <a:dgm id="{C7DB76F7-0DF1-4E3A-A259-464EA56A5E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graphicEl>
                                              <a:dgm id="{C7DB76F7-0DF1-4E3A-A259-464EA56A5E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graphicEl>
                                              <a:dgm id="{C7DB76F7-0DF1-4E3A-A259-464EA56A5E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A7C94B7-0930-43D8-92E0-644556811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graphicEl>
                                              <a:dgm id="{7A7C94B7-0930-43D8-92E0-644556811F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graphicEl>
                                              <a:dgm id="{7A7C94B7-0930-43D8-92E0-644556811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graphicEl>
                                              <a:dgm id="{7A7C94B7-0930-43D8-92E0-644556811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AAABCC8-47E4-47BD-A361-CDE46C6C19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graphicEl>
                                              <a:dgm id="{4AAABCC8-47E4-47BD-A361-CDE46C6C19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graphicEl>
                                              <a:dgm id="{4AAABCC8-47E4-47BD-A361-CDE46C6C19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graphicEl>
                                              <a:dgm id="{4AAABCC8-47E4-47BD-A361-CDE46C6C19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4313FAB-45DC-4141-AA1E-6E9596580D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graphicEl>
                                              <a:dgm id="{C4313FAB-45DC-4141-AA1E-6E9596580D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graphicEl>
                                              <a:dgm id="{C4313FAB-45DC-4141-AA1E-6E9596580D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graphicEl>
                                              <a:dgm id="{C4313FAB-45DC-4141-AA1E-6E9596580D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2DEFE6C-C1D4-46EF-9FEA-11343AB61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graphicEl>
                                              <a:dgm id="{92DEFE6C-C1D4-46EF-9FEA-11343AB619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graphicEl>
                                              <a:dgm id="{92DEFE6C-C1D4-46EF-9FEA-11343AB61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graphicEl>
                                              <a:dgm id="{92DEFE6C-C1D4-46EF-9FEA-11343AB61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3E8BCF1-1322-4375-BCD8-EEA4290E64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>
                                            <p:graphicEl>
                                              <a:dgm id="{53E8BCF1-1322-4375-BCD8-EEA4290E64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graphicEl>
                                              <a:dgm id="{53E8BCF1-1322-4375-BCD8-EEA4290E64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graphicEl>
                                              <a:dgm id="{53E8BCF1-1322-4375-BCD8-EEA4290E64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452D673-4BE3-42C0-AD12-4E6B39EF2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graphicEl>
                                              <a:dgm id="{1452D673-4BE3-42C0-AD12-4E6B39EF20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graphicEl>
                                              <a:dgm id="{1452D673-4BE3-42C0-AD12-4E6B39EF2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graphicEl>
                                              <a:dgm id="{1452D673-4BE3-42C0-AD12-4E6B39EF2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D93493D-955F-43AF-BDF7-DD9E54108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>
                                            <p:graphicEl>
                                              <a:dgm id="{ED93493D-955F-43AF-BDF7-DD9E54108D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graphicEl>
                                              <a:dgm id="{ED93493D-955F-43AF-BDF7-DD9E54108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graphicEl>
                                              <a:dgm id="{ED93493D-955F-43AF-BDF7-DD9E54108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CC1433-91DA-44FB-B861-A17943BC4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886379"/>
          </a:xfrm>
        </p:spPr>
        <p:txBody>
          <a:bodyPr>
            <a:normAutofit/>
          </a:bodyPr>
          <a:lstStyle/>
          <a:p>
            <a:r>
              <a:rPr lang="en-US" dirty="0"/>
              <a:t>Publication Bias</a:t>
            </a:r>
          </a:p>
        </p:txBody>
      </p:sp>
      <p:pic>
        <p:nvPicPr>
          <p:cNvPr id="5" name="Picture 4" descr="One luminous opened box among closed white square boxes">
            <a:extLst>
              <a:ext uri="{FF2B5EF4-FFF2-40B4-BE49-F238E27FC236}">
                <a16:creationId xmlns:a16="http://schemas.microsoft.com/office/drawing/2014/main" id="{5958B831-C410-439B-B5F1-5A7C4182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8CAB86-AA69-4EF8-A4E2-4E020497D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A36BEE-5544-45FB-88F3-9E156F32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B49ECF4-1585-4D6B-AB63-D49C92945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F6878-ACB9-4B47-AA79-F8C66BB21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>
            <a:normAutofit/>
          </a:bodyPr>
          <a:lstStyle/>
          <a:p>
            <a:r>
              <a:rPr lang="en-US" dirty="0"/>
              <a:t>Most published research indicates some type of finding</a:t>
            </a:r>
          </a:p>
          <a:p>
            <a:r>
              <a:rPr lang="en-US" dirty="0"/>
              <a:t>Although non-findings are published less often, it is not impossible to publish such studies</a:t>
            </a:r>
          </a:p>
          <a:p>
            <a:r>
              <a:rPr lang="en-US" dirty="0"/>
              <a:t>Non-findings may add to the research literature in meaningful ways</a:t>
            </a:r>
          </a:p>
        </p:txBody>
      </p:sp>
      <p:grpSp>
        <p:nvGrpSpPr>
          <p:cNvPr id="19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" name="Graphic 185">
            <a:extLst>
              <a:ext uri="{FF2B5EF4-FFF2-40B4-BE49-F238E27FC236}">
                <a16:creationId xmlns:a16="http://schemas.microsoft.com/office/drawing/2014/main" id="{617CAA5F-37E3-4DF6-9DD0-68A40D2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FCF03A3-80B7-45BC-AA40-A335CC816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9D3C77A-275B-4C9E-A407-B09450E5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C6C5B5B-80BB-41D8-A377-C653EF1B0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CA5D93A-E913-46A0-9684-20B6B4B8C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E6EFE8A-51D2-4AF6-A18C-29A9E5EF5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A75A4A-9768-46FF-B765-E180E31AD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142936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57EACD-61CA-4775-9551-2078FC0BC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31107" y="5203828"/>
            <a:ext cx="1861478" cy="1557272"/>
            <a:chOff x="9731107" y="5203828"/>
            <a:chExt cx="1861478" cy="1557272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EA9CEFA-65DF-4773-AB16-4E0811348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5203828"/>
              <a:ext cx="36465" cy="36221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5B46568-197D-4462-A2AB-B32016E07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5203828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A310550-C5D3-4B44-A74F-CA522D3EA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4320944-CB85-404B-ACEB-4C621A2DE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09ADAE-8ED7-4349-9F53-C9846B34A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A30888-D632-4303-AD63-F9F6425F6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5" y="5203828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494E026-3245-4E27-8FA4-B5E50398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0980A2D-E8F8-4D53-96BD-549B6E43C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5203828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9B2DDE9-70F9-46DE-A98D-A9E6A15B0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D6359C0-FED2-4F38-AF2C-D2CCB137C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731DFD6-7643-4367-B357-419597215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D5AD929-BDD1-4C17-B069-7F26DA239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A89B223-AC6D-428A-ADA0-A8107F132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55AE910-CDA0-467B-91F1-30022FC702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5356051"/>
              <a:ext cx="36465" cy="36221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280BBB4-49D0-40C7-949B-CE40E918B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5356046"/>
              <a:ext cx="36221" cy="36226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5A691FB-DA8E-4CB6-B2CB-43996A8A62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53560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6ABC7EF-0297-4356-A5FE-85B70C226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53560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2A4C124-2BE2-47A7-88BD-0D0E70225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53560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77B5782-F97B-49E6-B4CF-05080D43F7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2" y="5356051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B45F28A-82A7-4E2A-AC1D-A9080F5F5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53560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04D3904-C2B3-4481-9AD0-4F4B97BF7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5356044"/>
              <a:ext cx="36221" cy="36226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7E99BD2-8425-452F-BBC9-DA271A4D4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5356044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6826B2E-CE5F-4751-AB16-2F5D38E0D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5356044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3D69C59-2023-4CEC-BA7C-5EE1834EC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5356044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B90D7BC-1D4E-4E24-B1E4-700CFE90C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5356041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9425F03-8DA8-4B30-8D52-0F823F557C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5356046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5042418-2AFD-437C-BDFE-95057749D1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5508030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F7247EC-FBD7-42B0-89E1-981401897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5508030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642B17A-8F41-4932-B0D0-CAA198A36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550803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BC09251-BDF7-47DB-8213-2FD24431C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550803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F3F5D47-FD51-41B4-B385-72FB1B83FD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550803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FEDA36F-4DFB-4CF9-AFCB-DF2830797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5" y="5508030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4B82A4E-24F2-4AF9-ACD9-032004D5C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550803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48A1B0D-4A06-45BC-B4BC-CFC5300FB0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5508025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5FAD49E-FD72-4576-A940-2428587BC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550802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50C5050F-FCF4-41AE-A014-DA0E79C9D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550802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05C37E2-39BD-41F3-A48B-0D6656AFD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550802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ADE8E63-21C2-4361-9759-81558A67FB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550802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BB2F91E-6261-407E-AB8B-BC2971C5E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5508025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1B8D98F-3287-4463-9C66-4D5562880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5660254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4B4DF75-5954-4360-BD08-C0F14F07B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5660248"/>
              <a:ext cx="36221" cy="36226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D9646D91-7334-4EF7-854E-31229C0EB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5660248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B52D0D3-BAB6-4E87-A7E3-042FE194E0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5660248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C99FAD0-CAF0-416B-A5C2-BF67795C5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5660248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22E26C-C150-4D82-9949-7CBE6C6E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2" y="5660254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072F62D-B9FA-4CBD-8427-DCDAE97240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5660248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A5E7E19-8DF1-4E35-B975-14DB353C5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5660246"/>
              <a:ext cx="36221" cy="36226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29CC129-69D0-48B1-969C-406A8EC16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56602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863A762-C2BE-4B7F-8F77-FB38598FD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56602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75ED5B7-A269-4716-8A91-60C4640BC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56602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53D700F-89B5-47C3-88CF-F491CCA23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56602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0B6165-C5E0-4495-B9AC-5D3FAA17C3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5660251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2C06BE7-B255-49E8-AFD7-16EA0DEE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5812233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62BAA60-4FD3-4ED5-85B8-FA1AEBB543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5812233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D285C5F-B15D-4C99-876E-11EA0EDDB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1D3315B-6CF6-4B8A-9AD6-15E8ED774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2316A1B-DF30-4B08-A25E-634088C3A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3B9824C-F3A0-4BB5-BA2D-E7B2C8739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2" y="5812233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74AA607-331A-4D12-9628-01D4184CA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C5FC238-AD32-4501-B2D5-55A3F1409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5812233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2651C95-EE88-4D97-A4BD-842E093F0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D800BB2-C68A-40A6-8CD4-A733BD0DB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697780E-7DCF-4651-9953-FE1A7062C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6B417FEE-0006-405F-A3EF-741EC0C6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D2CA75D-333A-4FC0-A35C-1502189323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581223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1FE7FEB-856E-4B91-9524-7CB608A04D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5964459"/>
              <a:ext cx="36465" cy="36221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815A820-71A2-4F06-909A-802956FCD9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5964453"/>
              <a:ext cx="36221" cy="36226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135222E-6463-4F37-A52D-8E5F48B17D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5964453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4C684AC-F7CB-4096-BD97-E024A2203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5964453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AEB483C-20AB-4095-912D-AB52A7C32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5964453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D1625C5-4D6F-4AF0-8F52-3E430AD86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2" y="5964459"/>
              <a:ext cx="36221" cy="36221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E6AC22C-25A4-400A-8E40-0DA9119C5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5964453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4586291-7B87-4844-A3C7-1B10E7070A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5964451"/>
              <a:ext cx="36221" cy="36226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E6C849B-AC63-4611-9425-9677632806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5964451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3DD2AB7-F94D-4A1E-8D17-3A8418C7D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5964451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99CE3DE-A5D3-4CBC-9771-BA0D4A71C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5964451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51F4BCD-DCFB-49C5-AA53-912A2644D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5964448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17BD47A-2F24-467E-A016-650656A35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5964453"/>
              <a:ext cx="36218" cy="36221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60F5B69-D34A-4A38-AC4F-E04BB730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6116440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6D5DFC6-ED6D-4E93-BBFD-32876861C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6116440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046009FB-3E9E-46F5-9DC9-B225C7B7D6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611644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10C4A9D-1BAD-4C1A-B643-39CEA7C56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611644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B3786231-B3C8-45C0-AB76-F0F35D7E1D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611644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8E05DBD8-3FC9-47DE-88E7-849A2BE28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2" y="6116440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F8B45623-D400-48AE-99CB-C50EF8208C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611644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0817F4-286D-4A64-A707-319964118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6116435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E2CBB23-BC03-4233-B66D-F3E1BC3612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611643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45B057C8-A242-41ED-B0DB-78B245C07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611643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CB4C1C0-5F41-4E24-A7CD-AFB1DE7B3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61164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9153209C-5637-4CEC-AB94-73A0EA2C7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611643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F7A55A31-FEC9-482A-B837-9658289139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611644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3BA94A3-F00C-4D17-9254-A955E4414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6268419"/>
              <a:ext cx="36465" cy="36219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A2902DE-23EF-49CE-A669-B9096A9D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6268419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35780746-7CB1-459B-ACF8-EE4C8FA2DA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6EC72100-CCC7-485B-AB73-AFE6263C2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90330226-7157-4C26-8B12-849E7E40B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6FC5CE2-A4E9-48A9-A687-9D3CBDF2C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5" y="6268419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71F8A61-039C-4875-ABD2-DDAD0AF61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E9C48D7-E617-453A-95A7-4CBADCB70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68" y="6268419"/>
              <a:ext cx="36221" cy="36219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6028847A-3236-456C-ABCA-F17FACC74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50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68F10DA-E024-4DFF-B71A-284CE3783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73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5D1258F2-08D2-4674-BB2B-00DA3F0541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54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CA4E673-ADD3-4C6A-B67D-077CD7F76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80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E8412C5A-7E5C-437B-A36E-FD4ADC57E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57" y="6268417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56AC8FA-ED34-4749-9A15-E878B4088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6420645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EE8845F-6312-4CB4-8345-10FAA6E91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6420645"/>
              <a:ext cx="36221" cy="36221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B6649974-BABE-465B-934C-798CD398A3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642064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9A2E8120-B8AC-4058-AB81-44A99CF53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642064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B3ACBEF-904A-4B73-A8B1-3A62AC125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642064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80CD75B-0C3D-4186-B1D8-E58A7580E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5" y="6420645"/>
              <a:ext cx="36221" cy="36221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C17D40FB-488F-4EFD-9019-8E5802A73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642064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089A9FA-C815-459B-8D43-862AC2805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68" y="6420653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CA360E5B-3ABC-46DD-9DFE-5D8D1D4D2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50" y="6420661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BCC9121-E8F5-49AE-869E-1245398D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73" y="642066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190A7C8-B00C-4DCB-929A-328811039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54" y="642066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FBC02C4-69CC-4293-9249-E28D9F2C5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80" y="642067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C4748328-B03B-4EDD-96F0-DAF652720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57" y="6420679"/>
              <a:ext cx="36218" cy="36221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17E29EF6-5C38-4836-AE46-64215DD78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6572627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333BC27D-A755-4489-B73A-5B0EA4BD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6572627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018ADBF-7412-4D0F-BC0F-8710DB9A4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6572627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70D54CD-D372-4C7F-B2AC-AB600FE52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6572627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9BB9398E-F21C-4918-8C5A-90735B80B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6572627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A7E3180-5F52-4B48-B3BD-F02177C4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2" y="6572627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657DEC7-1A91-41CA-B3FD-593EFF9427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6572627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F66DBED-0EF0-4BC7-A733-8CEB9301F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68" y="6572658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27BC7E2-BB50-457E-8D53-CBADC3D0A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50" y="657265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2E5B2F2A-FBC8-42A5-9305-B5C98A24D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73" y="657265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67BC862E-B59F-4BFB-A777-05409E727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54" y="657265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33FB1571-92E7-4829-BCCD-7DCB0FE981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80" y="657265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E4F917C1-A8BC-4A0E-AE36-F9D0BE981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57" y="657265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76F8931C-3AC8-4029-B30C-5361BFBCA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07" y="6724848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76E87F7-1BC0-472D-B19E-FFB4942471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3" y="6724848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465149F4-5FFD-4DA3-B387-25DDFF149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2" y="672484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FCC143A2-5B71-45E0-A5DC-1AE44CF2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672484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A29C66E6-99F1-4166-B11B-8C47DD3103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7" y="672484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5D782C24-70D1-4DF0-A631-9FA264292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0" y="6724848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04EA4D6-FB90-4EE9-9C94-FACE6D79A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672484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F71E17C7-CF11-4295-85DA-5237670B3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68" y="6724881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3AF0AFB-AF22-44B2-B981-AF6098F19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50" y="6724881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EC7A3631-6B95-4E40-89A4-0DC231A1A2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73" y="6724881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E320EDD3-FA1E-4F06-B5E6-86BA66BFF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54" y="6724881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5CB6263-11E9-4CF8-B171-7C627720C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80" y="6724881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19FB7707-C4F1-4107-A1AA-C702870A5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67" y="6724876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7787DB-657C-4018-AF2B-70B35A636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6992" y="1202026"/>
            <a:ext cx="4030132" cy="440650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Administration of Treatment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A994E58-5D6D-4DAE-944B-E28F885AAB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1966425"/>
              </p:ext>
            </p:extLst>
          </p:nvPr>
        </p:nvGraphicFramePr>
        <p:xfrm>
          <a:off x="892228" y="1257565"/>
          <a:ext cx="521717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79" name="Graphic 190">
            <a:extLst>
              <a:ext uri="{FF2B5EF4-FFF2-40B4-BE49-F238E27FC236}">
                <a16:creationId xmlns:a16="http://schemas.microsoft.com/office/drawing/2014/main" id="{55A100E1-E66E-4ED2-A56A-F7A819228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91531" y="725954"/>
            <a:ext cx="1598829" cy="531293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AB9672F-EB60-4C69-965D-C7AD5217C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7B9190C-E3A6-476A-9BBD-79CC3E7A0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83" name="Graphic 212">
            <a:extLst>
              <a:ext uri="{FF2B5EF4-FFF2-40B4-BE49-F238E27FC236}">
                <a16:creationId xmlns:a16="http://schemas.microsoft.com/office/drawing/2014/main" id="{CAB9AD4F-A248-4D49-8779-CE40E64C0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1258" y="315927"/>
            <a:ext cx="932200" cy="9322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5" name="Graphic 212">
            <a:extLst>
              <a:ext uri="{FF2B5EF4-FFF2-40B4-BE49-F238E27FC236}">
                <a16:creationId xmlns:a16="http://schemas.microsoft.com/office/drawing/2014/main" id="{3D4C1981-3D8B-446C-BFAE-E7EE5CF2D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1258" y="315927"/>
            <a:ext cx="932200" cy="9322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D463E3-5EAF-47E5-B60B-E734E6D4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353322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1A55B2-D561-4C8A-9F83-D48E9943F0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2B1A55B2-D561-4C8A-9F83-D48E9943F0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3B35D8-C728-4FCA-B1FE-3C4B3BFDFE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7E3B35D8-C728-4FCA-B1FE-3C4B3BFDFE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77CDBD-8D36-496C-89D4-AC2D020C1A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5977CDBD-8D36-496C-89D4-AC2D020C1A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155FA2-8386-43F3-B02F-06F7B2644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739"/>
            <a:ext cx="10515600" cy="1124949"/>
          </a:xfrm>
        </p:spPr>
        <p:txBody>
          <a:bodyPr>
            <a:normAutofit/>
          </a:bodyPr>
          <a:lstStyle/>
          <a:p>
            <a:r>
              <a:rPr lang="en-US" dirty="0"/>
              <a:t>Scoring Measures</a:t>
            </a:r>
          </a:p>
        </p:txBody>
      </p:sp>
      <p:grpSp>
        <p:nvGrpSpPr>
          <p:cNvPr id="20" name="Graphic 190">
            <a:extLst>
              <a:ext uri="{FF2B5EF4-FFF2-40B4-BE49-F238E27FC236}">
                <a16:creationId xmlns:a16="http://schemas.microsoft.com/office/drawing/2014/main" id="{53883AA7-7F86-41F8-A1D8-06E9886E7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36528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21" name="Freeform: Shape 11">
              <a:extLst>
                <a:ext uri="{FF2B5EF4-FFF2-40B4-BE49-F238E27FC236}">
                  <a16:creationId xmlns:a16="http://schemas.microsoft.com/office/drawing/2014/main" id="{FC80ACB6-0FE0-4F10-998D-2E8D46375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12">
              <a:extLst>
                <a:ext uri="{FF2B5EF4-FFF2-40B4-BE49-F238E27FC236}">
                  <a16:creationId xmlns:a16="http://schemas.microsoft.com/office/drawing/2014/main" id="{1C2903D5-FF18-4A00-8E9F-9335FCF1E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Graphic 212">
            <a:extLst>
              <a:ext uri="{FF2B5EF4-FFF2-40B4-BE49-F238E27FC236}">
                <a16:creationId xmlns:a16="http://schemas.microsoft.com/office/drawing/2014/main" id="{DBBB6517-AFD0-4A58-8B37-F17AB81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4904" y="5539746"/>
            <a:ext cx="705479" cy="705479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Graphic 212">
            <a:extLst>
              <a:ext uri="{FF2B5EF4-FFF2-40B4-BE49-F238E27FC236}">
                <a16:creationId xmlns:a16="http://schemas.microsoft.com/office/drawing/2014/main" id="{3E39FCFD-033D-4043-95D9-7FAAAA8E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4904" y="5539746"/>
            <a:ext cx="705479" cy="705479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EE22A562-7341-4F3F-9208-011E32E840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518543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009782-33A5-4AE9-BD79-1A85E050E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121637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127D50F2-69C2-405A-836A-A782602EF4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graphicEl>
                                              <a:dgm id="{127D50F2-69C2-405A-836A-A782602EF4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CFDAAC12-9CBA-4E79-B1E5-410F92D0D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graphicEl>
                                              <a:dgm id="{CFDAAC12-9CBA-4E79-B1E5-410F92D0D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5D3F99C5-E744-497D-B63B-DA009FC7E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>
                                            <p:graphicEl>
                                              <a:dgm id="{5D3F99C5-E744-497D-B63B-DA009FC7E1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9378AEFF-4C0A-4F78-A23B-84CC8AB7F6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graphicEl>
                                              <a:dgm id="{9378AEFF-4C0A-4F78-A23B-84CC8AB7F6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28EE9DAE-827B-4F60-BBC8-FABF4AEEF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>
                                            <p:graphicEl>
                                              <a:dgm id="{28EE9DAE-827B-4F60-BBC8-FABF4AEEF8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AC2C5796-379A-4525-A9D6-6F5225134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>
                                            <p:graphicEl>
                                              <a:dgm id="{AC2C5796-379A-4525-A9D6-6F5225134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B0FF15AB-AA15-45FF-84DE-9D60625CA7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>
                                            <p:graphicEl>
                                              <a:dgm id="{B0FF15AB-AA15-45FF-84DE-9D60625CA7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74C3B722-D36C-497C-8C60-2AA7C3F88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graphicEl>
                                              <a:dgm id="{74C3B722-D36C-497C-8C60-2AA7C3F88E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F5FEEA55-C1E8-4BED-951C-64FCC6A58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>
                                            <p:graphicEl>
                                              <a:dgm id="{F5FEEA55-C1E8-4BED-951C-64FCC6A582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Yellow seats in the stadium">
            <a:extLst>
              <a:ext uri="{FF2B5EF4-FFF2-40B4-BE49-F238E27FC236}">
                <a16:creationId xmlns:a16="http://schemas.microsoft.com/office/drawing/2014/main" id="{66BDD14D-7E55-4C42-9EED-BA7919F4EA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 r="28969"/>
          <a:stretch/>
        </p:blipFill>
        <p:spPr>
          <a:xfrm>
            <a:off x="3102823" y="289870"/>
            <a:ext cx="2665189" cy="2665189"/>
          </a:xfrm>
          <a:custGeom>
            <a:avLst/>
            <a:gdLst/>
            <a:ahLst/>
            <a:cxnLst/>
            <a:rect l="l" t="t" r="r" b="b"/>
            <a:pathLst>
              <a:path w="2255084" h="2255084">
                <a:moveTo>
                  <a:pt x="1127542" y="0"/>
                </a:moveTo>
                <a:cubicBezTo>
                  <a:pt x="1750266" y="0"/>
                  <a:pt x="2255084" y="504818"/>
                  <a:pt x="2255084" y="1127542"/>
                </a:cubicBezTo>
                <a:cubicBezTo>
                  <a:pt x="2255084" y="1750266"/>
                  <a:pt x="1750266" y="2255084"/>
                  <a:pt x="1127542" y="2255084"/>
                </a:cubicBezTo>
                <a:cubicBezTo>
                  <a:pt x="504818" y="2255084"/>
                  <a:pt x="0" y="1750266"/>
                  <a:pt x="0" y="1127542"/>
                </a:cubicBezTo>
                <a:cubicBezTo>
                  <a:pt x="0" y="504818"/>
                  <a:pt x="504818" y="0"/>
                  <a:pt x="1127542" y="0"/>
                </a:cubicBezTo>
                <a:close/>
              </a:path>
            </a:pathLst>
          </a:cu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8EEB3127-4A39-4F76-935D-6AC8D51AC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8562" y="2003061"/>
            <a:ext cx="4288094" cy="4288094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8F2E216-6526-433B-8072-DEE222DC9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929" y="2003061"/>
            <a:ext cx="4288094" cy="4288094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2" name="Oval 41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1925092"/>
            <a:ext cx="4288094" cy="4288094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D0835A-D7DC-4849-8D89-DB3C60B21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567199"/>
            <a:ext cx="4031808" cy="3053052"/>
          </a:xfrm>
        </p:spPr>
        <p:txBody>
          <a:bodyPr>
            <a:normAutofit/>
          </a:bodyPr>
          <a:lstStyle/>
          <a:p>
            <a:pPr algn="ctr"/>
            <a:r>
              <a:rPr lang="en-US"/>
              <a:t>Interactions with participants</a:t>
            </a:r>
          </a:p>
        </p:txBody>
      </p:sp>
      <p:grpSp>
        <p:nvGrpSpPr>
          <p:cNvPr id="44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8" name="Graphic 4">
            <a:extLst>
              <a:ext uri="{FF2B5EF4-FFF2-40B4-BE49-F238E27FC236}">
                <a16:creationId xmlns:a16="http://schemas.microsoft.com/office/drawing/2014/main" id="{0AD1D347-1879-4D73-8825-EB52119D1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F1D1C6D-7D18-44AC-80B7-823AD45FD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70CF9AD-9B31-49A2-8AF5-69B249840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E9D0A03-A290-4C8D-8498-85F0E5B1A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F4661E7-465D-4874-BC3A-E55093CD3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B79F073-B639-485B-93F6-958951EF3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153A942-5C48-4EF4-AA18-82AC90C550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EA4BCEE-B2B4-4870-B921-B3C0D7297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1271C20-03BB-47FA-A17B-09825E723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2C689A3-3820-4AFE-950D-CDA05D968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EB9DAC1-A980-4285-9059-16D6B748C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D286A4C-6E67-462D-8807-EEF90F4C5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7CABE22-D7D1-4970-BE8D-8E7B26FAA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A59EB07-44AA-4839-A550-764F0C1C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07BD093-A681-4C0E-89E1-28B79FDC5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54D3B41-D31B-418C-98E8-3DA9F7BE0B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2C9153D-F851-40ED-A291-F586E67A8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14F8536-E81B-4336-9991-6F1B3447EC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BCE3D87-8E1E-4E3C-B336-E161FE142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E57FCB1-61DD-4742-9F4E-0622EE2623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AC07452-C190-4DFF-9A85-7E0494E63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DDC1E49D-0160-40EF-B62C-3682A0113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FF01E4E-41B3-4E3A-9069-2C00F199A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C155535-D387-426C-8835-08EA1625D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30D8708-8C20-411A-99F6-39B7A15D7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2CE489-867A-498C-85D0-99ED8A50D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3A369D6-BC7C-46B6-9802-41F7FE32F8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735936F-8515-4CF4-A1E4-7466BFAD3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52E14F4-2A50-4876-A835-D7B7B7F05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AD1B584-BCD9-47C1-BF94-A9B03E0A5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E78B189-4AAE-4308-BE2A-561CE6E26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34F693D-9FD0-4BF4-9BCA-CAA391EE7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C8A20BE-5976-437A-94F2-7869D1D4C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2797F1A-9D8B-4AC7-8A7E-C088A7B61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B8BB9ED-3A10-495E-A450-4573A83AA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84AAD79-9D91-4601-AE6B-E3CC0AC23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6966F3D-45BD-4D12-8447-B9669E9AD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19B4C07-AFE8-42F6-8060-AB4FD27F82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BCBEC46-CA76-424D-AE21-335765D37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2244D96-1DD8-4D90-B4DA-58056941D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BFFC670-5D4A-4609-979B-30BE38D30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BA6EA23-F2B4-49FA-86BB-40794E01B8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9E16F95-4ED7-4D4A-A1FB-A9FFE3387E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6602585-A0C4-419E-9F64-E17CC3004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80EC182-6DF1-4FF2-9C46-E24857CE3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71D4C4B-3242-45D7-BBC6-3168AF117C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C43A586-0AEE-4520-8AE3-78557E8D5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881E1E2-63F4-44A6-8FD4-E0031DDB0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209E85B-A99A-4679-B958-DFD6FAC39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AD3B901-0837-4EB4-B0BD-B5317762B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07F6141-18B7-42F5-AB8A-095FA602A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85154CE-9C1F-421D-A58A-D337E31794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59AAA97-B6F9-4CB6-B294-955DE265B9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696AC66-45F9-4D0A-978B-EBAFCBA8B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8064064-C0D3-4A54-9D36-EB2759F07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96DAF67-B510-431C-81CE-598A220ED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DFF3B41-BD0E-4E80-BE32-AAB566084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E1C296D-C2BB-405E-A9E1-CD0C777E6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E012E94-1E82-4743-9646-D27796E3DD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0506F7E7-8613-4F49-9B22-E8B9A8F89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667EFAB5-5519-4B20-B488-61E365357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A46CD3C-8282-430D-84A6-668594635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9F667CC-51FA-4373-BF89-FDA9E6F57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2824720-77CA-4EFE-9B9B-F3C5DA5EC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AAD48D1-498E-407D-8773-B32DA5177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3761232-AC0F-4415-8849-2CE14A66EF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F9671C34-F1B1-4964-861B-05E12FC14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6D215CD-DE5C-4A36-8294-B856C4DFF8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4F60611-ACD0-4AE1-9FF4-655DEF77E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54878BD8-4838-4CE8-8CED-48C75E453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D34C671-92D6-4570-BDA7-7047026CD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4ADB496-4E8C-4F69-A20E-AC11036CB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E05521A6-994C-4653-BE99-FCE71F6D1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0F93860-B875-4D68-ACE0-2F8F7CAAD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4CF85EE-C965-4602-9DB3-B22125155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CAC91C65-14F2-4458-A79D-647B28E04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91958A69-ABD1-441F-817D-8868D3E79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5B41124-1179-4F9F-8B23-B94A98BA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A44F475B-8586-4535-86BE-7FB5F76C6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285243B3-5329-4312-9C9F-FBC77AF48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87C78038-CD15-4BEE-8688-B22F822C6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01EB7F4-2569-4602-A5DC-ECF750A64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C5AFCDCE-A4B9-4DFD-A39D-6C4513C47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1869FF3F-68C9-4316-AF81-44CCC551BC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AD11538-8098-4355-8DDD-D681DFAC32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0F3F997E-AED9-480A-A0E8-2593AF3C1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621AF23-CD1C-4A82-934F-1C051FE78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CF7C8D23-402E-4902-9877-2933C68B3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66214BF-105C-4C50-A658-BB800D624F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DB657FB8-0889-47B9-9F7A-35C6F5E43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02347C2-D097-4E47-9E71-D0AC7E0B2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DF0D715C-2DC6-4444-95E7-C9E31D654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3E98A78E-FE40-406F-BB29-CE723A4A2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25623FBB-A3DE-4893-B1E4-09BFE6EB7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98BD75D0-FB16-44AA-8F4B-9319502DD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65B25A8E-2993-4CE5-A81A-932105A42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D8D167B-C705-4729-899E-AC9AE463C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670FBA7C-F842-4775-B83D-AEC5F14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DC68FA78-D012-4A89-8B7E-3CF1893164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8F14C2D5-2A65-48C1-AC1C-D4C29BBA9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2D4725A-DD05-406E-84D7-50DAC6BFB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F292F3E-E6A6-41E9-9AF9-DF240E914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152F5E4F-6F5D-4FF5-AADC-77BF4906C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EA96C5C-38D5-4D0F-9A75-F1C4856048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A213E386-079B-4951-BD48-B86432246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F9C52A50-FC6F-4CF8-96ED-B16AC428B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0AD79090-842D-4363-9CDB-03CA19DB2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8B923BC0-6A72-4261-907F-568CEF3D9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682D956C-7F2C-45F4-8EB5-B9637909A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AF71042-41A5-405B-A14C-9E194529D7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DC068DA5-7174-4664-9C13-4F7ABAFC1D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00525F2C-C937-4BE3-AF79-3540A6E1C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6CA46F03-C9C9-4425-82A8-2110001F4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6D21589A-A316-4E71-B638-D33C4141B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0B918FA-95C1-4373-B66D-56936BB79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CBF04F9E-EC09-43BE-A049-082DE1531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35A8838D-5812-49CE-80E4-E0CE11424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379B4036-BE45-42C0-929B-42932369A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40E913D5-5568-4901-883B-8C42A8F3D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A1B52038-9622-4802-81BA-ACC198475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D0DEAC10-5A6B-47AD-A728-CE2C8CF13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1B38B28-66AD-4A02-AE15-F762137B2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0BAF1CE8-3AF3-4FF2-8F0B-3BC7A4740C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4D9937F5-39C5-49BB-A3F1-21D0730BF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A48A61DC-ED1D-4B72-828E-9FD85AF26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6A89B28D-13E0-46C3-AB20-6DBEDB61D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B17F470D-67A6-475E-9F1C-9D1FCD4DF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0C116B5B-C2BF-4A29-920C-0E6D2A865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977DFF22-98A9-4A00-B45B-BA0024E4B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233D6D17-E307-4F26-9F91-607B2D1B9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F044F5F0-FB5F-4364-A17D-B476349E1F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C51E13B0-54FA-4C07-A08D-0035E29D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B23AA2A7-69AA-4892-8D19-6786784B89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C22409CA-4103-489E-9A88-9E822AC42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2941B7FE-F0B4-4717-BE8E-31EE09F5C2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AA36A1CD-E7E3-400D-BBA9-1B83634607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42D8F4BE-D92B-483E-8049-5FDA3FD40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77725CAB-E398-42F8-A5E5-8ACED1B61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782EF470-319A-4DCA-AB6F-B4441DD59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ECBF0AE1-7C37-4F3E-B37A-44CAD6900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7EE399C-60A0-43AB-AD85-CAEDD25A8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DEF9E1C-0288-422F-9D39-B2B97B0BD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B9FD4213-CE93-46E6-A356-5C9B681A69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2AF21C6-5C6A-4ADC-98CE-0C897306F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67C50FF0-A4F6-4B10-91CC-CC456891E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F34FC9E-632A-4B97-AB95-812ABD859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6943D9D5-E01E-4A32-A5D1-AD61A32EC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5F93C502-F4AC-4D2C-A43D-85093C59A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AFCADD6C-627D-43CE-9413-A793AAA085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E7838A6E-823E-4306-9088-5AFE0912E1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5F20A74B-CE15-4678-8E60-8983D4B53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AB4409F0-44F9-411F-8711-53B028783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64A642A9-686F-402A-920C-EDB02B2FE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B2B4D5D4-0C5C-4D98-9738-D245840A71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F70D7430-18D9-4B8F-9F7A-308C701930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764FC2A4-5817-4FA0-A4A7-6653D1DA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84DCF9E7-E283-43A0-9C25-F70016263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A24478FE-2D73-495D-A2CE-6D1D87C25A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024EF5F2-46E7-4950-93D0-371415B78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F1E76799-6B37-47A7-B311-D4AD1BB560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18E48635-AD82-4B9C-BD64-E19D0DCD3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FFE8012D-8F5A-48C7-A667-EF1782E176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24D6A3A1-CDCE-458B-B3ED-792E80025C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CD8FB40D-7336-4F24-9F28-25EC9AE6C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75683C3C-C038-49EA-9635-AC7B82AF2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6286FF4B-0471-47B5-AA6C-8BA5CC04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EB73580-6577-4A7A-A7EA-E79093D9D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9E97866D-632F-4778-992C-F2750D6087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5A7AC897-3ADD-4A69-A122-EA6F8EFD2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6C3FE79-4EEC-4CF3-92A0-F6BC9F8B4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EE0EA-9568-419A-BCF9-A0456369D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130846"/>
            <a:ext cx="4974771" cy="4351338"/>
          </a:xfrm>
        </p:spPr>
        <p:txBody>
          <a:bodyPr>
            <a:normAutofit/>
          </a:bodyPr>
          <a:lstStyle/>
          <a:p>
            <a:r>
              <a:rPr lang="en-US" sz="2000" dirty="0"/>
              <a:t>When collecting data using observations or interviews, the clarity and consistency of communications can impact a study and the subsequent results</a:t>
            </a:r>
          </a:p>
          <a:p>
            <a:r>
              <a:rPr lang="en-US" sz="2000" dirty="0"/>
              <a:t>Directions and interactions should be consistent and objective</a:t>
            </a:r>
          </a:p>
          <a:p>
            <a:r>
              <a:rPr lang="en-US" sz="2000" dirty="0"/>
              <a:t>Researcher appearance, verbal requests, and nonverbal communications  are more difficult to control but can impact the responsiveness of participants</a:t>
            </a:r>
          </a:p>
          <a:p>
            <a:r>
              <a:rPr lang="en-US" sz="2000" dirty="0"/>
              <a:t>These issues may be addressed when designing and implementing research and when discussing the limitations of a given study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1ACB10-0F33-49C5-BE03-466C24B48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312516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Oval 9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51217D-9670-4396-AD06-5C00A19DA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Collecting and Analyzing Data</a:t>
            </a:r>
            <a:endParaRPr lang="en-US"/>
          </a:p>
        </p:txBody>
      </p:sp>
      <p:grpSp>
        <p:nvGrpSpPr>
          <p:cNvPr id="1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1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>
              <a:alpha val="60000"/>
            </a:schemeClr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219B4FE-E536-4BDA-B7B9-D74086F8DB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0812419"/>
              </p:ext>
            </p:extLst>
          </p:nvPr>
        </p:nvGraphicFramePr>
        <p:xfrm>
          <a:off x="6113150" y="601248"/>
          <a:ext cx="5899780" cy="5477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4C77B6-8798-485B-95F0-600230354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387450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2195D0-9BD9-47B2-BF09-01B1F0C97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C72195D0-9BD9-47B2-BF09-01B1F0C97D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CF20CCF-61D5-4F4B-A245-0C2C66C8C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BCF20CCF-61D5-4F4B-A245-0C2C66C8C6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D5808A-DE1A-4CEC-A9D4-B9EE10134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F0D5808A-DE1A-4CEC-A9D4-B9EE10134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DA70A5-85C6-4545-9CE9-679CDA997F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43DA70A5-85C6-4545-9CE9-679CDA997F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EB2A74-958E-41F9-8914-DB4B9EED37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33EB2A74-958E-41F9-8914-DB4B9EED37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F4FC19-52D6-4FF7-A895-0DC8576578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E9F4FC19-52D6-4FF7-A895-0DC8576578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16B34F-8319-4CA3-8E4F-383655427C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C416B34F-8319-4CA3-8E4F-383655427C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2A45E8-9509-4EA0-B707-819EA6A3F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AE2A45E8-9509-4EA0-B707-819EA6A3F5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76FBA5-0D20-439B-A0F5-2660B3CB4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BE76FBA5-0D20-439B-A0F5-2660B3CB4B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AE878F-73E1-4E91-BED6-7BF0DF9977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B6AE878F-73E1-4E91-BED6-7BF0DF9977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10BE7A-6973-4B87-86D6-8FAD55E3F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DD10BE7A-6973-4B87-86D6-8FAD55E3FB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D0809B-EB51-41E3-962D-F1EE64AD6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DCD0809B-EB51-41E3-962D-F1EE64AD6E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4392BE-2400-4B78-92AC-052EE91296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334392BE-2400-4B78-92AC-052EE91296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F0385A-63E2-4E10-BA37-1A1AAC5B6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>
                                            <p:graphicEl>
                                              <a:dgm id="{4DF0385A-63E2-4E10-BA37-1A1AAC5B6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EB067B-ADC2-47E4-AB27-A77D34F8A1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88EB067B-ADC2-47E4-AB27-A77D34F8A1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4F67C6-60F3-468E-96EC-223979606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>
                                            <p:graphicEl>
                                              <a:dgm id="{134F67C6-60F3-468E-96EC-223979606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EBC996-2172-436D-A1CB-D1F82816DD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>
                                            <p:graphicEl>
                                              <a:dgm id="{1CEBC996-2172-436D-A1CB-D1F82816DD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F41983-77AB-4F5C-AD71-1B0A573C2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F3F41983-77AB-4F5C-AD71-1B0A573C26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3FF195-FD81-4780-8D4A-3EB52D14F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823FF195-FD81-4780-8D4A-3EB52D14FE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CD5E75-57E1-4A4F-8517-760AE5149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">
                                            <p:graphicEl>
                                              <a:dgm id="{6CCD5E75-57E1-4A4F-8517-760AE51490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356FED-3540-422F-B717-DB7C184523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dgm id="{1D356FED-3540-422F-B717-DB7C184523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18FE03-F56E-412A-A6E9-C92D15014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F218FE03-F56E-412A-A6E9-C92D150143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AD2E7D-3318-4D88-B11A-715C982A4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">
                                            <p:graphicEl>
                                              <a:dgm id="{07AD2E7D-3318-4D88-B11A-715C982A4B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D513E2-2ED6-40D1-9407-5593824151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">
                                            <p:graphicEl>
                                              <a:dgm id="{91D513E2-2ED6-40D1-9407-5593824151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99CA5B-7DA5-4882-AEF9-94C3A9752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">
                                            <p:graphicEl>
                                              <a:dgm id="{7B99CA5B-7DA5-4882-AEF9-94C3A97524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AF3E5C-54BA-4A51-A358-9E4909BCA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">
                                            <p:graphicEl>
                                              <a:dgm id="{25AF3E5C-54BA-4A51-A358-9E4909BCA2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C22CCB-395B-4BEB-9CF9-0C28FB210E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">
                                            <p:graphicEl>
                                              <a:dgm id="{C8C22CCB-395B-4BEB-9CF9-0C28FB210E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B2E40E-2863-4A61-98A7-2647A4E7F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">
                                            <p:graphicEl>
                                              <a:dgm id="{01B2E40E-2863-4A61-98A7-2647A4E7F0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8EDD5F-FBE3-4393-9AE3-FE26965FFD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">
                                            <p:graphicEl>
                                              <a:dgm id="{108EDD5F-FBE3-4393-9AE3-FE26965FFD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2855CE-A411-494A-8DBB-A06AC28651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">
                                            <p:graphicEl>
                                              <a:dgm id="{A62855CE-A411-494A-8DBB-A06AC28651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3B2874-17B1-4F22-AD00-3DE09503C3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">
                                            <p:graphicEl>
                                              <a:dgm id="{333B2874-17B1-4F22-AD00-3DE09503C3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463B42-DCA7-4B8E-9B2A-7CC5F1E88D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">
                                            <p:graphicEl>
                                              <a:dgm id="{26463B42-DCA7-4B8E-9B2A-7CC5F1E88D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A3FF28-A211-43A6-A36F-BA04C24E45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4">
                                            <p:graphicEl>
                                              <a:dgm id="{ADA3FF28-A211-43A6-A36F-BA04C24E45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37D2EE-8152-4C31-8319-9174CE20F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">
                                            <p:graphicEl>
                                              <a:dgm id="{EC37D2EE-8152-4C31-8319-9174CE20FA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2247F0-C87B-4AB2-9810-1A5D1E0B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">
                                            <p:graphicEl>
                                              <a:dgm id="{292247F0-C87B-4AB2-9810-1A5D1E0BC9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A778D3-E035-4D01-B353-B1BD98EAC0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">
                                            <p:graphicEl>
                                              <a:dgm id="{B7A778D3-E035-4D01-B353-B1BD98EAC0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B8CCD-B40D-4BC8-BD9F-E1423A7C5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">
                                            <p:graphicEl>
                                              <a:dgm id="{0F4B8CCD-B40D-4BC8-BD9F-E1423A7C54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4873D9-0843-48BC-B2C5-674A9BA070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4">
                                            <p:graphicEl>
                                              <a:dgm id="{714873D9-0843-48BC-B2C5-674A9BA070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02848E-520B-4658-962B-80F353FE69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4">
                                            <p:graphicEl>
                                              <a:dgm id="{4902848E-520B-4658-962B-80F353FE69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8D20B5-0BBC-4F79-B9B6-E7D6A91811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">
                                            <p:graphicEl>
                                              <a:dgm id="{D88D20B5-0BBC-4F79-B9B6-E7D6A91811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356105-6A09-4124-92AC-E0F64D3100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">
                                            <p:graphicEl>
                                              <a:dgm id="{08356105-6A09-4124-92AC-E0F64D3100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E38EF6-7B46-418C-A66A-A8EF5646E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4">
                                            <p:graphicEl>
                                              <a:dgm id="{8FE38EF6-7B46-418C-A66A-A8EF5646E8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553605-D86B-449F-B4C9-D10C1C7CEF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4">
                                            <p:graphicEl>
                                              <a:dgm id="{9F553605-D86B-449F-B4C9-D10C1C7CEF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62F913-001D-48BA-B4B2-52B194AF25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4">
                                            <p:graphicEl>
                                              <a:dgm id="{2562F913-001D-48BA-B4B2-52B194AF25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234841-7047-4D70-AD58-52C67D06D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4">
                                            <p:graphicEl>
                                              <a:dgm id="{4D234841-7047-4D70-AD58-52C67D06DB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293BD8-F56C-4571-A923-926963B8A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4">
                                            <p:graphicEl>
                                              <a:dgm id="{6F293BD8-F56C-4571-A923-926963B8A4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520C65-873B-4AAE-AABA-F43B4C569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4">
                                            <p:graphicEl>
                                              <a:dgm id="{B5520C65-873B-4AAE-AABA-F43B4C569E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68344A-A6AC-4437-88EA-07DB48110C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4">
                                            <p:graphicEl>
                                              <a:dgm id="{6B68344A-A6AC-4437-88EA-07DB48110C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Colored windows">
            <a:extLst>
              <a:ext uri="{FF2B5EF4-FFF2-40B4-BE49-F238E27FC236}">
                <a16:creationId xmlns:a16="http://schemas.microsoft.com/office/drawing/2014/main" id="{06B6FE34-1CE7-4799-BE2F-6F828E2E0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 b="1952"/>
          <a:stretch/>
        </p:blipFill>
        <p:spPr>
          <a:xfrm>
            <a:off x="20" y="10"/>
            <a:ext cx="12191977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F2D470B-AC21-457A-973A-2C5257577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603955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66D63E6-0ECD-4AC2-8C8E-C6EFA54A3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9689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C49298F-FE84-4637-A2D4-B110A6535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3663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973" y="901769"/>
            <a:ext cx="4970256" cy="3855397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7DFBF2-49F6-42E9-A0A3-263E1B29E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973" y="901769"/>
            <a:ext cx="4970256" cy="3855397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578" y="798986"/>
            <a:ext cx="4970256" cy="385539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8B8B3B-646C-472F-8C11-6964A1B84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928" y="1006404"/>
            <a:ext cx="4184101" cy="25778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b="1" cap="all" spc="1500" dirty="0">
                <a:ea typeface="Source Sans Pro SemiBold" panose="020B0603030403020204" pitchFamily="34" charset="0"/>
              </a:rPr>
              <a:t>Choosing a Research Topic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14C78B-7894-4B1E-B3D2-2B12832EA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147709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7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121D8-315C-4E45-8DB9-8D99FC3A3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694268"/>
            <a:ext cx="3553510" cy="547793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Chapter Summary</a:t>
            </a:r>
          </a:p>
        </p:txBody>
      </p:sp>
      <p:grpSp>
        <p:nvGrpSpPr>
          <p:cNvPr id="508" name="Graphic 38">
            <a:extLst>
              <a:ext uri="{FF2B5EF4-FFF2-40B4-BE49-F238E27FC236}">
                <a16:creationId xmlns:a16="http://schemas.microsoft.com/office/drawing/2014/main" id="{1E8369D0-2C3B-4E27-AC6C-A246AC28C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3D5586F-4573-4C57-9793-1EBFDC896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EED35EF-93A0-4921-941C-ECC67AE2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" name="Graphic 38">
            <a:extLst>
              <a:ext uri="{FF2B5EF4-FFF2-40B4-BE49-F238E27FC236}">
                <a16:creationId xmlns:a16="http://schemas.microsoft.com/office/drawing/2014/main" id="{4E397AA7-9FED-4566-9071-A53B27654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tx1">
              <a:alpha val="6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10B472-2416-4C1E-B5BE-4DE472BC9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71BEA-702C-4316-BD48-AFE9D84622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" name="Graphic 4">
            <a:extLst>
              <a:ext uri="{FF2B5EF4-FFF2-40B4-BE49-F238E27FC236}">
                <a16:creationId xmlns:a16="http://schemas.microsoft.com/office/drawing/2014/main" id="{C6F74901-2A71-43C3-837C-27CCD6B6D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55887" y="2203010"/>
            <a:ext cx="975169" cy="975171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92DF49A-063A-4F60-BE30-D26826492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0DCBBE0-7DEE-43ED-BEE3-ABB179CFC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39FE8DF-D1B2-4074-9BDF-C458EA012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1C143B5-6E24-417D-A035-65747A8E9D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331ED8C-8819-4FFB-BF3C-FDA6A90D4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A39574D-5ECC-4A94-9CB6-646D90DA5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A73D6F7-977D-4026-8F68-CA63C162C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6348370-4FD9-4A99-BB05-944D5B0B0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1146D46-43DB-4487-A191-0970511C3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17B7142-9D64-4D34-B23C-9471326AD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8EB71CD-AB26-440E-A0D5-E1081DB55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4423BD2-7458-4680-AF49-5013C9D30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5547DC8-8B87-4446-9CC9-65AF04A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EC11F68A-CC71-4196-BBF3-20CDCD75D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502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85F9950-F10E-4E64-962B-F7034578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502" y="4752208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B67043A-0091-4C61-81A2-E5589BFDA3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492924"/>
              </p:ext>
            </p:extLst>
          </p:nvPr>
        </p:nvGraphicFramePr>
        <p:xfrm>
          <a:off x="6234868" y="1130846"/>
          <a:ext cx="521717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019EB6-64CB-42D1-B611-613FAEEEF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176586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02D480-B353-42F8-A0FA-D7528BEA4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graphicEl>
                                              <a:dgm id="{C002D480-B353-42F8-A0FA-D7528BEA4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ECD45C0-8B71-46AB-B079-C5F09A4230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3ECD45C0-8B71-46AB-B079-C5F09A4230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B21BC79-9B80-4357-BFC0-70D3A8C91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FB21BC79-9B80-4357-BFC0-70D3A8C912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FA07F8B-6827-47B9-9B50-0227E11E63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9FA07F8B-6827-47B9-9B50-0227E11E63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Sub>
          <a:bldDgm bld="lvl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A638C7D-9088-41A9-88A0-7357157BC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1180" y="1109243"/>
            <a:ext cx="4842710" cy="4842710"/>
            <a:chOff x="1881974" y="1174396"/>
            <a:chExt cx="5290997" cy="5290997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714B173-1D32-4BBC-A685-1F5D257AB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EF82DD1-2343-4F41-B6A7-A6489A713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54" name="Oval 53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270" y="1095407"/>
            <a:ext cx="4754948" cy="4754948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F219210-B16A-47B6-9AA8-207DAFF37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0" name="Graphic 9" descr="Workflow">
            <a:extLst>
              <a:ext uri="{FF2B5EF4-FFF2-40B4-BE49-F238E27FC236}">
                <a16:creationId xmlns:a16="http://schemas.microsoft.com/office/drawing/2014/main" id="{9E674E6B-CEAC-41C1-8C86-18EE4F68C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9077" y="1864214"/>
            <a:ext cx="3217333" cy="3217333"/>
          </a:xfrm>
          <a:prstGeom prst="rect">
            <a:avLst/>
          </a:prstGeom>
        </p:spPr>
      </p:pic>
      <p:grpSp>
        <p:nvGrpSpPr>
          <p:cNvPr id="60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3D0A999-F33F-427E-AE18-F42000DE3C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3739824"/>
              </p:ext>
            </p:extLst>
          </p:nvPr>
        </p:nvGraphicFramePr>
        <p:xfrm>
          <a:off x="6234868" y="1820369"/>
          <a:ext cx="521717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D07D42-3C45-458B-86A7-4C8BE2575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144440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18520-C537-4130-9D7A-5AB72334B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research topic should…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E36283B8-DC23-4C93-8D3A-AE2A5FBA71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659381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C2D309-60DB-41FF-9715-82FDAF2FD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392172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E801FF4-1E8B-431D-B4E1-EC90091688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7E801FF4-1E8B-431D-B4E1-EC90091688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7E801FF4-1E8B-431D-B4E1-EC90091688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graphicEl>
                                              <a:dgm id="{7E801FF4-1E8B-431D-B4E1-EC90091688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EEA59A7-FEE7-48EA-BF18-643413C9E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7EEA59A7-FEE7-48EA-BF18-643413C9E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7EEA59A7-FEE7-48EA-BF18-643413C9E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dgm id="{7EEA59A7-FEE7-48EA-BF18-643413C9E2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A7E2671-8861-4A78-9679-E22EABC6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graphicEl>
                                              <a:dgm id="{2A7E2671-8861-4A78-9679-E22EABC6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graphicEl>
                                              <a:dgm id="{2A7E2671-8861-4A78-9679-E22EABC6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graphicEl>
                                              <a:dgm id="{2A7E2671-8861-4A78-9679-E22EABC6BB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CB4593E-51FE-41AA-BC92-EBD1F4D80C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graphicEl>
                                              <a:dgm id="{0CB4593E-51FE-41AA-BC92-EBD1F4D80C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graphicEl>
                                              <a:dgm id="{0CB4593E-51FE-41AA-BC92-EBD1F4D80C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graphicEl>
                                              <a:dgm id="{0CB4593E-51FE-41AA-BC92-EBD1F4D80C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AC8D74-D8A8-44CC-96AF-81CFF6BFBF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graphicEl>
                                              <a:dgm id="{ECAC8D74-D8A8-44CC-96AF-81CFF6BFBF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graphicEl>
                                              <a:dgm id="{ECAC8D74-D8A8-44CC-96AF-81CFF6BFBF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graphicEl>
                                              <a:dgm id="{ECAC8D74-D8A8-44CC-96AF-81CFF6BFBF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C4A2C49-497A-437B-AC58-87385CE520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graphicEl>
                                              <a:dgm id="{4C4A2C49-497A-437B-AC58-87385CE520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graphicEl>
                                              <a:dgm id="{4C4A2C49-497A-437B-AC58-87385CE520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graphicEl>
                                              <a:dgm id="{4C4A2C49-497A-437B-AC58-87385CE520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7BF19F4-86A9-4623-B576-0808AF9047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graphicEl>
                                              <a:dgm id="{67BF19F4-86A9-4623-B576-0808AF9047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graphicEl>
                                              <a:dgm id="{67BF19F4-86A9-4623-B576-0808AF9047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graphicEl>
                                              <a:dgm id="{67BF19F4-86A9-4623-B576-0808AF9047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B9AA8BD-5635-438C-BFB8-EDA2CDF4C4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graphicEl>
                                              <a:dgm id="{8B9AA8BD-5635-438C-BFB8-EDA2CDF4C4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graphicEl>
                                              <a:dgm id="{8B9AA8BD-5635-438C-BFB8-EDA2CDF4C4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graphicEl>
                                              <a:dgm id="{8B9AA8BD-5635-438C-BFB8-EDA2CDF4C4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5C6F1CF-8962-4CD4-AECE-9069E28AC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graphicEl>
                                              <a:dgm id="{35C6F1CF-8962-4CD4-AECE-9069E28AC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35C6F1CF-8962-4CD4-AECE-9069E28AC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35C6F1CF-8962-4CD4-AECE-9069E28ACA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lvlAtOnc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9DFE8A5-DCEC-4A43-B613-D62AC8C57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98485" y="519606"/>
            <a:ext cx="5290997" cy="5290997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72ECEE41-AE0E-49F4-9DE8-04A37665A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91790" y="511352"/>
            <a:ext cx="5290997" cy="5290997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0" name="Oval 89">
            <a:extLst>
              <a:ext uri="{FF2B5EF4-FFF2-40B4-BE49-F238E27FC236}">
                <a16:creationId xmlns:a16="http://schemas.microsoft.com/office/drawing/2014/main" id="{26B7664A-BE61-4A65-B937-A31E08B8B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3725" y="456156"/>
            <a:ext cx="5290997" cy="529099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CDF4E4-4C1E-40C2-B6D8-4A62C4D38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884" y="1029414"/>
            <a:ext cx="5062483" cy="33264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900" b="1" cap="all" spc="1500" dirty="0">
                <a:ea typeface="Source Sans Pro SemiBold" panose="020B0603030403020204" pitchFamily="34" charset="0"/>
              </a:rPr>
              <a:t>Using Consultation and Resources</a:t>
            </a:r>
            <a:br>
              <a:rPr lang="en-US" sz="2900" b="1" cap="all" spc="1500" dirty="0">
                <a:ea typeface="Source Sans Pro SemiBold" panose="020B0603030403020204" pitchFamily="34" charset="0"/>
              </a:rPr>
            </a:br>
            <a:br>
              <a:rPr lang="en-US" sz="2900" b="1" cap="all" spc="1500" dirty="0">
                <a:ea typeface="Source Sans Pro SemiBold" panose="020B0603030403020204" pitchFamily="34" charset="0"/>
              </a:rPr>
            </a:br>
            <a:endParaRPr lang="en-US" sz="2900" b="1" cap="all" spc="1500" dirty="0">
              <a:ea typeface="Source Sans Pro SemiBold" panose="020B0603030403020204" pitchFamily="34" charset="0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2A98AA-8351-467E-95D9-AD9C11B8C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65353"/>
            <a:ext cx="1861854" cy="717514"/>
            <a:chOff x="0" y="1065353"/>
            <a:chExt cx="1861854" cy="717514"/>
          </a:xfrm>
          <a:solidFill>
            <a:schemeClr val="tx1"/>
          </a:solidFill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16C8D8F-10E9-4498-ABDB-0F923F8B6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6535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E5A83E3-8A11-4492-BB6E-F5F224031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50508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96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96429" y="1027722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98" name="Graphic 212">
            <a:extLst>
              <a:ext uri="{FF2B5EF4-FFF2-40B4-BE49-F238E27FC236}">
                <a16:creationId xmlns:a16="http://schemas.microsoft.com/office/drawing/2014/main" id="{AB3A9BF2-EC6B-40C7-9583-802D0A6CF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96429" y="1027722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22" name="Content Placeholder 21" descr="Businessperson on a computer">
            <a:extLst>
              <a:ext uri="{FF2B5EF4-FFF2-40B4-BE49-F238E27FC236}">
                <a16:creationId xmlns:a16="http://schemas.microsoft.com/office/drawing/2014/main" id="{1C335F09-8344-4200-BEF9-65766DD600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7" r="10674" b="2"/>
          <a:stretch/>
        </p:blipFill>
        <p:spPr>
          <a:xfrm>
            <a:off x="7736597" y="370135"/>
            <a:ext cx="3248023" cy="3248023"/>
          </a:xfrm>
          <a:custGeom>
            <a:avLst/>
            <a:gdLst/>
            <a:ahLst/>
            <a:cxnLst/>
            <a:rect l="l" t="t" r="r" b="b"/>
            <a:pathLst>
              <a:path w="2813056" h="2813056">
                <a:moveTo>
                  <a:pt x="1406528" y="0"/>
                </a:moveTo>
                <a:cubicBezTo>
                  <a:pt x="2183332" y="0"/>
                  <a:pt x="2813056" y="629724"/>
                  <a:pt x="2813056" y="1406528"/>
                </a:cubicBezTo>
                <a:cubicBezTo>
                  <a:pt x="2813056" y="2183332"/>
                  <a:pt x="2183332" y="2813056"/>
                  <a:pt x="1406528" y="2813056"/>
                </a:cubicBezTo>
                <a:cubicBezTo>
                  <a:pt x="629724" y="2813056"/>
                  <a:pt x="0" y="2183332"/>
                  <a:pt x="0" y="1406528"/>
                </a:cubicBezTo>
                <a:cubicBezTo>
                  <a:pt x="0" y="629724"/>
                  <a:pt x="629724" y="0"/>
                  <a:pt x="1406528" y="0"/>
                </a:cubicBezTo>
                <a:close/>
              </a:path>
            </a:pathLst>
          </a:custGeom>
        </p:spPr>
      </p:pic>
      <p:sp>
        <p:nvSpPr>
          <p:cNvPr id="100" name="Oval 99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5735" y="4917084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8" name="Content Placeholder 27" descr="Female interior designers browsing fabric swatches">
            <a:extLst>
              <a:ext uri="{FF2B5EF4-FFF2-40B4-BE49-F238E27FC236}">
                <a16:creationId xmlns:a16="http://schemas.microsoft.com/office/drawing/2014/main" id="{EDF18210-CEDC-4F38-9561-3D28D3891F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7" r="16550" b="-4"/>
          <a:stretch/>
        </p:blipFill>
        <p:spPr>
          <a:xfrm>
            <a:off x="6912771" y="3568727"/>
            <a:ext cx="2624707" cy="2624707"/>
          </a:xfrm>
          <a:custGeom>
            <a:avLst/>
            <a:gdLst/>
            <a:ahLst/>
            <a:cxnLst/>
            <a:rect l="l" t="t" r="r" b="b"/>
            <a:pathLst>
              <a:path w="1796104" h="1796104">
                <a:moveTo>
                  <a:pt x="898052" y="0"/>
                </a:moveTo>
                <a:cubicBezTo>
                  <a:pt x="1394032" y="0"/>
                  <a:pt x="1796104" y="402072"/>
                  <a:pt x="1796104" y="898052"/>
                </a:cubicBezTo>
                <a:cubicBezTo>
                  <a:pt x="1796104" y="1394032"/>
                  <a:pt x="1394032" y="1796104"/>
                  <a:pt x="898052" y="1796104"/>
                </a:cubicBezTo>
                <a:cubicBezTo>
                  <a:pt x="402072" y="1796104"/>
                  <a:pt x="0" y="1394032"/>
                  <a:pt x="0" y="898052"/>
                </a:cubicBezTo>
                <a:cubicBezTo>
                  <a:pt x="0" y="402072"/>
                  <a:pt x="402072" y="0"/>
                  <a:pt x="898052" y="0"/>
                </a:cubicBezTo>
                <a:close/>
              </a:path>
            </a:pathLst>
          </a:custGeom>
        </p:spPr>
      </p:pic>
      <p:grpSp>
        <p:nvGrpSpPr>
          <p:cNvPr id="102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46774" y="3988293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9" name="Oval 108">
            <a:extLst>
              <a:ext uri="{FF2B5EF4-FFF2-40B4-BE49-F238E27FC236}">
                <a16:creationId xmlns:a16="http://schemas.microsoft.com/office/drawing/2014/main" id="{EF393BEB-3073-4C8D-92C5-40B704842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5735" y="4917084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ABCD3B-13DE-4CA0-9F60-4E716900D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417620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94069-DBC2-4E9C-BDE6-C3CA6399B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8" y="565739"/>
            <a:ext cx="9745883" cy="1124949"/>
          </a:xfrm>
        </p:spPr>
        <p:txBody>
          <a:bodyPr>
            <a:normAutofit/>
          </a:bodyPr>
          <a:lstStyle/>
          <a:p>
            <a:r>
              <a:rPr lang="en-US" sz="4100" dirty="0"/>
              <a:t>Developing a Multifaceted Research Agenda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AD42DD4-86F6-4FD2-869F-32D35E310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1037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5744 h 274629"/>
              <a:gd name="connsiteX2" fmla="*/ 924829 w 1170294"/>
              <a:gd name="connsiteY2" fmla="*/ 0 h 274629"/>
              <a:gd name="connsiteX3" fmla="*/ 1170294 w 1170294"/>
              <a:gd name="connsiteY3" fmla="*/ 24546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577 h 274629"/>
              <a:gd name="connsiteX11" fmla="*/ 215168 w 1170294"/>
              <a:gd name="connsiteY11" fmla="*/ 23574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5744"/>
                </a:lnTo>
                <a:lnTo>
                  <a:pt x="924829" y="0"/>
                </a:lnTo>
                <a:lnTo>
                  <a:pt x="1170294" y="24546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577"/>
                </a:lnTo>
                <a:lnTo>
                  <a:pt x="215168" y="235744"/>
                </a:lnTo>
                <a:close/>
              </a:path>
            </a:pathLst>
          </a:cu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C36B8C5-0DEB-41B5-911D-572E2E835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16069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8174 h 274629"/>
              <a:gd name="connsiteX2" fmla="*/ 924829 w 1170294"/>
              <a:gd name="connsiteY2" fmla="*/ 0 h 274629"/>
              <a:gd name="connsiteX3" fmla="*/ 1170294 w 1170294"/>
              <a:gd name="connsiteY3" fmla="*/ 24789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789 h 274629"/>
              <a:gd name="connsiteX11" fmla="*/ 215168 w 1170294"/>
              <a:gd name="connsiteY11" fmla="*/ 23817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8174"/>
                </a:lnTo>
                <a:lnTo>
                  <a:pt x="924829" y="0"/>
                </a:lnTo>
                <a:lnTo>
                  <a:pt x="1170294" y="24789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789"/>
                </a:lnTo>
                <a:lnTo>
                  <a:pt x="215168" y="2381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D1FF148-6725-4278-A9A8-A9A6A3F26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90389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247507B-4D21-4FF7-B49C-239309CF2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90389" y="4752208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8A5A692-6B51-4030-92F9-C58138F45E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229345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EB0E40-86E0-4F26-86BC-8223B4DAE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363079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010D73-FB8E-4EF3-B536-FF95ACAA11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CF010D73-FB8E-4EF3-B536-FF95ACAA11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CF010D73-FB8E-4EF3-B536-FF95ACAA11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289F50C-A5D5-40BF-8941-BDD742A4B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graphicEl>
                                              <a:dgm id="{A289F50C-A5D5-40BF-8941-BDD742A4B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A289F50C-A5D5-40BF-8941-BDD742A4B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4290381-EEEB-4B30-B463-01FF9628B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04290381-EEEB-4B30-B463-01FF9628B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04290381-EEEB-4B30-B463-01FF9628B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9ADA9F0-E16A-46BA-B3FA-285AF3DE3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dgm id="{D9ADA9F0-E16A-46BA-B3FA-285AF3DE3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D9ADA9F0-E16A-46BA-B3FA-285AF3DE3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5C3A8A-DE8D-4B06-8A43-DE0111735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739"/>
            <a:ext cx="10515600" cy="1124949"/>
          </a:xfrm>
        </p:spPr>
        <p:txBody>
          <a:bodyPr>
            <a:normAutofit/>
          </a:bodyPr>
          <a:lstStyle/>
          <a:p>
            <a:r>
              <a:rPr lang="en-US" dirty="0"/>
              <a:t>Using Consultation and Resources</a:t>
            </a:r>
          </a:p>
        </p:txBody>
      </p:sp>
      <p:grpSp>
        <p:nvGrpSpPr>
          <p:cNvPr id="32" name="Graphic 190">
            <a:extLst>
              <a:ext uri="{FF2B5EF4-FFF2-40B4-BE49-F238E27FC236}">
                <a16:creationId xmlns:a16="http://schemas.microsoft.com/office/drawing/2014/main" id="{53883AA7-7F86-41F8-A1D8-06E9886E7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36528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C80ACB6-0FE0-4F10-998D-2E8D46375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C2903D5-FF18-4A00-8E9F-9335FCF1E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" name="Graphic 212">
            <a:extLst>
              <a:ext uri="{FF2B5EF4-FFF2-40B4-BE49-F238E27FC236}">
                <a16:creationId xmlns:a16="http://schemas.microsoft.com/office/drawing/2014/main" id="{DBBB6517-AFD0-4A58-8B37-F17AB81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4904" y="5539746"/>
            <a:ext cx="705479" cy="705479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8" name="Graphic 212">
            <a:extLst>
              <a:ext uri="{FF2B5EF4-FFF2-40B4-BE49-F238E27FC236}">
                <a16:creationId xmlns:a16="http://schemas.microsoft.com/office/drawing/2014/main" id="{3E39FCFD-033D-4043-95D9-7FAAAA8E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4904" y="5539746"/>
            <a:ext cx="705479" cy="705479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03B107E8-5A10-4EFE-87D5-36D80F7AB1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26833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5A62E5-D260-4D7D-9065-0A8E95E0F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04961"/>
            <a:ext cx="4114800" cy="365125"/>
          </a:xfrm>
        </p:spPr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92269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C95D85BC-540B-4DEA-B67A-A6B09CA62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graphicEl>
                                              <a:dgm id="{C95D85BC-540B-4DEA-B67A-A6B09CA622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graphicEl>
                                              <a:dgm id="{C95D85BC-540B-4DEA-B67A-A6B09CA62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graphicEl>
                                              <a:dgm id="{C95D85BC-540B-4DEA-B67A-A6B09CA62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060953D8-1FC7-4F70-83DF-57AC1AB21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graphicEl>
                                              <a:dgm id="{060953D8-1FC7-4F70-83DF-57AC1AB21C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graphicEl>
                                              <a:dgm id="{060953D8-1FC7-4F70-83DF-57AC1AB21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graphicEl>
                                              <a:dgm id="{060953D8-1FC7-4F70-83DF-57AC1AB21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D571DEEB-B972-435E-8284-B3B1F1E4BF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>
                                            <p:graphicEl>
                                              <a:dgm id="{D571DEEB-B972-435E-8284-B3B1F1E4BF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>
                                            <p:graphicEl>
                                              <a:dgm id="{D571DEEB-B972-435E-8284-B3B1F1E4BF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>
                                            <p:graphicEl>
                                              <a:dgm id="{D571DEEB-B972-435E-8284-B3B1F1E4BF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E7F7D1E9-DB57-4FD4-8E1D-B4A655FE3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>
                                            <p:graphicEl>
                                              <a:dgm id="{E7F7D1E9-DB57-4FD4-8E1D-B4A655FE3C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>
                                            <p:graphicEl>
                                              <a:dgm id="{E7F7D1E9-DB57-4FD4-8E1D-B4A655FE3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>
                                            <p:graphicEl>
                                              <a:dgm id="{E7F7D1E9-DB57-4FD4-8E1D-B4A655FE3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64CF75CC-E0FF-46F2-A276-9FEEE30861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>
                                            <p:graphicEl>
                                              <a:dgm id="{64CF75CC-E0FF-46F2-A276-9FEEE30861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>
                                            <p:graphicEl>
                                              <a:dgm id="{64CF75CC-E0FF-46F2-A276-9FEEE30861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>
                                            <p:graphicEl>
                                              <a:dgm id="{64CF75CC-E0FF-46F2-A276-9FEEE30861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298E05E7-4647-4269-A0B7-16EE93F208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>
                                            <p:graphicEl>
                                              <a:dgm id="{298E05E7-4647-4269-A0B7-16EE93F208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>
                                            <p:graphicEl>
                                              <a:dgm id="{298E05E7-4647-4269-A0B7-16EE93F208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>
                                            <p:graphicEl>
                                              <a:dgm id="{298E05E7-4647-4269-A0B7-16EE93F208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6D5F761A-8999-46D0-A250-0453DA798B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>
                                            <p:graphicEl>
                                              <a:dgm id="{6D5F761A-8999-46D0-A250-0453DA798B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>
                                            <p:graphicEl>
                                              <a:dgm id="{6D5F761A-8999-46D0-A250-0453DA798B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>
                                            <p:graphicEl>
                                              <a:dgm id="{6D5F761A-8999-46D0-A250-0453DA798B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25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043BC-2646-483B-A5B1-744ADEB39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105985" cy="4238118"/>
          </a:xfrm>
        </p:spPr>
        <p:txBody>
          <a:bodyPr>
            <a:normAutofit/>
          </a:bodyPr>
          <a:lstStyle/>
          <a:p>
            <a:r>
              <a:rPr lang="en-US" dirty="0"/>
              <a:t>Process of Becoming a </a:t>
            </a:r>
            <a:br>
              <a:rPr lang="en-US" dirty="0"/>
            </a:br>
            <a:r>
              <a:rPr lang="en-US" dirty="0"/>
              <a:t>Competent Researcher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DA1CEA7-F89A-49D6-BC72-0E7AF1C872E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82386" y="447277"/>
          <a:ext cx="65714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B201CE-39BF-4981-BD9C-8E10063C1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b="0" dirty="0"/>
              <a:t>All images in this presentation are from Microsoft office 365, PowerPoint 16</a:t>
            </a:r>
          </a:p>
        </p:txBody>
      </p:sp>
    </p:spTree>
    <p:extLst>
      <p:ext uri="{BB962C8B-B14F-4D97-AF65-F5344CB8AC3E}">
        <p14:creationId xmlns:p14="http://schemas.microsoft.com/office/powerpoint/2010/main" val="218574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theme/theme1.xml><?xml version="1.0" encoding="utf-8"?>
<a:theme xmlns:a="http://schemas.openxmlformats.org/drawingml/2006/main" name="FunkyShapesDarkVTI">
  <a:themeElements>
    <a:clrScheme name="Custom 4">
      <a:dk1>
        <a:srgbClr val="FFFFFF"/>
      </a:dk1>
      <a:lt1>
        <a:srgbClr val="000000"/>
      </a:lt1>
      <a:dk2>
        <a:srgbClr val="F3FFF8"/>
      </a:dk2>
      <a:lt2>
        <a:srgbClr val="2D2D2D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DarkVTI" id="{84637DF0-7D2D-4F20-816C-4D6C45F3FAF2}" vid="{0EF594EE-C33F-480F-80E7-D4F74C1C30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1635</Words>
  <Application>Microsoft Office PowerPoint</Application>
  <PresentationFormat>Widescreen</PresentationFormat>
  <Paragraphs>159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Source Sans Pro</vt:lpstr>
      <vt:lpstr>Wingdings</vt:lpstr>
      <vt:lpstr>FunkyShapesDarkVTI</vt:lpstr>
      <vt:lpstr>Chapter 2</vt:lpstr>
      <vt:lpstr>In this Chapter, we will cover…</vt:lpstr>
      <vt:lpstr>Choosing a Research Topic</vt:lpstr>
      <vt:lpstr>PowerPoint Presentation</vt:lpstr>
      <vt:lpstr>A research topic should…</vt:lpstr>
      <vt:lpstr>Using Consultation and Resources  </vt:lpstr>
      <vt:lpstr>Developing a Multifaceted Research Agenda</vt:lpstr>
      <vt:lpstr>Using Consultation and Resources</vt:lpstr>
      <vt:lpstr>Process of Becoming a  Competent Researcher</vt:lpstr>
      <vt:lpstr>Developing Research Skills</vt:lpstr>
      <vt:lpstr>Be a Research Participant</vt:lpstr>
      <vt:lpstr>Engage in Research With An Experienced Researcher</vt:lpstr>
      <vt:lpstr>Initiate a Solo Research Study</vt:lpstr>
      <vt:lpstr>Collaborating with other researchers or mentoring emerging researchers…</vt:lpstr>
      <vt:lpstr>Finding What’s Out There</vt:lpstr>
      <vt:lpstr>Reviewing The Literature </vt:lpstr>
      <vt:lpstr>Writing The Literature Review</vt:lpstr>
      <vt:lpstr>Defining The Gap</vt:lpstr>
      <vt:lpstr>Risks of Poorly Developed Literature Review</vt:lpstr>
      <vt:lpstr>Operationalizing the Study:  Research Questions or Hypotheses</vt:lpstr>
      <vt:lpstr>Choosing Research Questions or Hypotheses</vt:lpstr>
      <vt:lpstr>Research Questions or Hypotheses</vt:lpstr>
      <vt:lpstr>Researchers should strive for a seamless transition from literature review, to gap(s) in the literature, to research questions or hypotheses.</vt:lpstr>
      <vt:lpstr>Researcher Expectations: How to Avoid Researcher Bias</vt:lpstr>
      <vt:lpstr>Publication Bias</vt:lpstr>
      <vt:lpstr>Administration of Treatment</vt:lpstr>
      <vt:lpstr>Scoring Measures</vt:lpstr>
      <vt:lpstr>Interactions with participants</vt:lpstr>
      <vt:lpstr>Collecting and Analyzing Data</vt:lpstr>
      <vt:lpstr>Chapter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</dc:title>
  <dc:creator>Sheerah Neal</dc:creator>
  <cp:lastModifiedBy>Sheerah Neal</cp:lastModifiedBy>
  <cp:revision>2</cp:revision>
  <dcterms:created xsi:type="dcterms:W3CDTF">2021-01-28T23:26:17Z</dcterms:created>
  <dcterms:modified xsi:type="dcterms:W3CDTF">2021-04-01T16:58:14Z</dcterms:modified>
</cp:coreProperties>
</file>