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7638-BEEB-4164-9F06-637A2FC9B00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5F36-9BDA-405F-9AA7-D65BE461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5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7638-BEEB-4164-9F06-637A2FC9B00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5F36-9BDA-405F-9AA7-D65BE461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8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7638-BEEB-4164-9F06-637A2FC9B00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5F36-9BDA-405F-9AA7-D65BE461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60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7638-BEEB-4164-9F06-637A2FC9B00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5F36-9BDA-405F-9AA7-D65BE461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1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7638-BEEB-4164-9F06-637A2FC9B00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5F36-9BDA-405F-9AA7-D65BE461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6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7638-BEEB-4164-9F06-637A2FC9B00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5F36-9BDA-405F-9AA7-D65BE461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1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7638-BEEB-4164-9F06-637A2FC9B00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5F36-9BDA-405F-9AA7-D65BE461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77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7638-BEEB-4164-9F06-637A2FC9B00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5F36-9BDA-405F-9AA7-D65BE461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7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7638-BEEB-4164-9F06-637A2FC9B00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5F36-9BDA-405F-9AA7-D65BE461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3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7638-BEEB-4164-9F06-637A2FC9B00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5F36-9BDA-405F-9AA7-D65BE461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5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7638-BEEB-4164-9F06-637A2FC9B00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5F36-9BDA-405F-9AA7-D65BE461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78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57638-BEEB-4164-9F06-637A2FC9B00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35F36-9BDA-405F-9AA7-D65BE461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4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ll Clocks Time Clock · Free photo on Pixaba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99" y="457200"/>
            <a:ext cx="10700327" cy="4686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54727" y="798022"/>
            <a:ext cx="983395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WHAT TIME IS IT?</a:t>
            </a: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>
              <a:solidFill>
                <a:schemeClr val="bg1"/>
              </a:solidFill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PRIORITY ADVISING TIME!!!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54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B9B606DE31A84BAF8E366596A74A6E" ma:contentTypeVersion="12" ma:contentTypeDescription="Create a new document." ma:contentTypeScope="" ma:versionID="698189a252cd1403fbc8b81c09b840b6">
  <xsd:schema xmlns:xsd="http://www.w3.org/2001/XMLSchema" xmlns:xs="http://www.w3.org/2001/XMLSchema" xmlns:p="http://schemas.microsoft.com/office/2006/metadata/properties" xmlns:ns3="3af1b627-c60f-49fa-b4d5-7032ad0af04c" xmlns:ns4="4b9aca56-7ef2-42d1-804d-87fcc035cf33" targetNamespace="http://schemas.microsoft.com/office/2006/metadata/properties" ma:root="true" ma:fieldsID="e9e640522acfcdc87287cf583af2ddbe" ns3:_="" ns4:_="">
    <xsd:import namespace="3af1b627-c60f-49fa-b4d5-7032ad0af04c"/>
    <xsd:import namespace="4b9aca56-7ef2-42d1-804d-87fcc035cf3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f1b627-c60f-49fa-b4d5-7032ad0af0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9aca56-7ef2-42d1-804d-87fcc035cf3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CAB1B0-DBFC-4FB2-B044-3864E54747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f1b627-c60f-49fa-b4d5-7032ad0af04c"/>
    <ds:schemaRef ds:uri="4b9aca56-7ef2-42d1-804d-87fcc035cf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0EE9E4-7D92-443C-887A-E82DFD22A9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F0F3F2-A90A-40E5-AD74-5350A62EAE21}">
  <ds:schemaRefs>
    <ds:schemaRef ds:uri="4b9aca56-7ef2-42d1-804d-87fcc035cf33"/>
    <ds:schemaRef ds:uri="http://purl.org/dc/elements/1.1/"/>
    <ds:schemaRef ds:uri="3af1b627-c60f-49fa-b4d5-7032ad0af04c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Angelia Gurner</dc:creator>
  <cp:lastModifiedBy>Angelia Gurner</cp:lastModifiedBy>
  <cp:revision>1</cp:revision>
  <dcterms:created xsi:type="dcterms:W3CDTF">2021-02-25T21:45:34Z</dcterms:created>
  <dcterms:modified xsi:type="dcterms:W3CDTF">2021-02-25T21:45:56Z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0x0101000AB9B606DE31A84BAF8E366596A74A6E</vt:lpwstr>
  </property>
</Properties>
</file>